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8" r:id="rId4"/>
    <p:sldMasterId id="2147483809" r:id="rId5"/>
    <p:sldMasterId id="2147483810" r:id="rId6"/>
    <p:sldMasterId id="2147483811" r:id="rId7"/>
    <p:sldMasterId id="2147483812" r:id="rId8"/>
    <p:sldMasterId id="2147483813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y="5143500" cx="9144000"/>
  <p:notesSz cx="6858000" cy="9144000"/>
  <p:embeddedFontLst>
    <p:embeddedFont>
      <p:font typeface="Caveat"/>
      <p:regular r:id="rId50"/>
      <p:bold r:id="rId51"/>
    </p:embeddedFont>
    <p:embeddedFont>
      <p:font typeface="Chakra Petch Medium"/>
      <p:regular r:id="rId52"/>
      <p:bold r:id="rId53"/>
      <p:italic r:id="rId54"/>
      <p:boldItalic r:id="rId55"/>
    </p:embeddedFont>
    <p:embeddedFont>
      <p:font typeface="Lexend Light"/>
      <p:regular r:id="rId56"/>
      <p:bold r:id="rId57"/>
    </p:embeddedFont>
    <p:embeddedFont>
      <p:font typeface="Urbanist SemiBold"/>
      <p:regular r:id="rId58"/>
      <p:bold r:id="rId59"/>
      <p:italic r:id="rId60"/>
      <p:boldItalic r:id="rId61"/>
    </p:embeddedFont>
    <p:embeddedFont>
      <p:font typeface="IBM Plex Mono ExtraLight"/>
      <p:regular r:id="rId62"/>
      <p:bold r:id="rId63"/>
      <p:italic r:id="rId64"/>
      <p:boldItalic r:id="rId65"/>
    </p:embeddedFont>
    <p:embeddedFont>
      <p:font typeface="Chakra Petch SemiBold"/>
      <p:regular r:id="rId66"/>
      <p:bold r:id="rId67"/>
      <p:italic r:id="rId68"/>
      <p:boldItalic r:id="rId69"/>
    </p:embeddedFont>
    <p:embeddedFont>
      <p:font typeface="Lexend"/>
      <p:regular r:id="rId70"/>
      <p:bold r:id="rId71"/>
    </p:embeddedFont>
    <p:embeddedFont>
      <p:font typeface="Chakra Petch"/>
      <p:regular r:id="rId72"/>
      <p:bold r:id="rId73"/>
      <p:italic r:id="rId74"/>
      <p:boldItalic r:id="rId75"/>
    </p:embeddedFont>
    <p:embeddedFont>
      <p:font typeface="IBM Plex Mono"/>
      <p:regular r:id="rId76"/>
      <p:bold r:id="rId77"/>
      <p:italic r:id="rId78"/>
      <p:boldItalic r:id="rId79"/>
    </p:embeddedFont>
    <p:embeddedFont>
      <p:font typeface="Spline Sans"/>
      <p:regular r:id="rId80"/>
      <p:bold r:id="rId81"/>
    </p:embeddedFont>
    <p:embeddedFont>
      <p:font typeface="DM Sans Medium"/>
      <p:regular r:id="rId82"/>
      <p:bold r:id="rId83"/>
      <p:italic r:id="rId84"/>
      <p:boldItalic r:id="rId85"/>
    </p:embeddedFont>
    <p:embeddedFont>
      <p:font typeface="Roboto"/>
      <p:regular r:id="rId86"/>
      <p:bold r:id="rId87"/>
      <p:italic r:id="rId88"/>
      <p:boldItalic r:id="rId89"/>
    </p:embeddedFont>
    <p:embeddedFont>
      <p:font typeface="IBM Plex Mono Light"/>
      <p:regular r:id="rId90"/>
      <p:bold r:id="rId91"/>
      <p:italic r:id="rId92"/>
      <p:boldItalic r:id="rId93"/>
    </p:embeddedFont>
    <p:embeddedFont>
      <p:font typeface="Urbanist"/>
      <p:regular r:id="rId94"/>
      <p:bold r:id="rId95"/>
      <p:italic r:id="rId96"/>
      <p:boldItalic r:id="rId97"/>
    </p:embeddedFont>
    <p:embeddedFont>
      <p:font typeface="Urbanist Black"/>
      <p:bold r:id="rId98"/>
      <p:boldItalic r:id="rId99"/>
    </p:embeddedFont>
    <p:embeddedFont>
      <p:font typeface="Oswald"/>
      <p:regular r:id="rId100"/>
      <p:bold r:id="rId101"/>
    </p:embeddedFont>
    <p:embeddedFont>
      <p:font typeface="DM Sans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5" Type="http://schemas.openxmlformats.org/officeDocument/2006/relationships/font" Target="fonts/DMSans-boldItalic.fntdata"/><Relationship Id="rId104" Type="http://schemas.openxmlformats.org/officeDocument/2006/relationships/font" Target="fonts/DMSans-italic.fntdata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font" Target="fonts/DMSans-bold.fntdata"/><Relationship Id="rId102" Type="http://schemas.openxmlformats.org/officeDocument/2006/relationships/font" Target="fonts/DMSans-regular.fntdata"/><Relationship Id="rId101" Type="http://schemas.openxmlformats.org/officeDocument/2006/relationships/font" Target="fonts/Oswald-bold.fntdata"/><Relationship Id="rId100" Type="http://schemas.openxmlformats.org/officeDocument/2006/relationships/font" Target="fonts/Oswald-regular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font" Target="fonts/Urbanist-bold.fntdata"/><Relationship Id="rId94" Type="http://schemas.openxmlformats.org/officeDocument/2006/relationships/font" Target="fonts/Urbanist-regular.fntdata"/><Relationship Id="rId97" Type="http://schemas.openxmlformats.org/officeDocument/2006/relationships/font" Target="fonts/Urbanist-boldItalic.fntdata"/><Relationship Id="rId96" Type="http://schemas.openxmlformats.org/officeDocument/2006/relationships/font" Target="fonts/Urbanist-italic.fntdata"/><Relationship Id="rId11" Type="http://schemas.openxmlformats.org/officeDocument/2006/relationships/slide" Target="slides/slide1.xml"/><Relationship Id="rId99" Type="http://schemas.openxmlformats.org/officeDocument/2006/relationships/font" Target="fonts/UrbanistBlack-boldItalic.fntdata"/><Relationship Id="rId10" Type="http://schemas.openxmlformats.org/officeDocument/2006/relationships/notesMaster" Target="notesMasters/notesMaster1.xml"/><Relationship Id="rId98" Type="http://schemas.openxmlformats.org/officeDocument/2006/relationships/font" Target="fonts/UrbanistBlack-bold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font" Target="fonts/IBMPlexMonoLight-bold.fntdata"/><Relationship Id="rId90" Type="http://schemas.openxmlformats.org/officeDocument/2006/relationships/font" Target="fonts/IBMPlexMonoLight-regular.fntdata"/><Relationship Id="rId93" Type="http://schemas.openxmlformats.org/officeDocument/2006/relationships/font" Target="fonts/IBMPlexMonoLight-boldItalic.fntdata"/><Relationship Id="rId92" Type="http://schemas.openxmlformats.org/officeDocument/2006/relationships/font" Target="fonts/IBMPlexMonoLight-italic.fntdata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font" Target="fonts/DMSansMedium-italic.fntdata"/><Relationship Id="rId83" Type="http://schemas.openxmlformats.org/officeDocument/2006/relationships/font" Target="fonts/DMSansMedium-bold.fntdata"/><Relationship Id="rId86" Type="http://schemas.openxmlformats.org/officeDocument/2006/relationships/font" Target="fonts/Roboto-regular.fntdata"/><Relationship Id="rId85" Type="http://schemas.openxmlformats.org/officeDocument/2006/relationships/font" Target="fonts/DMSansMedium-boldItalic.fntdata"/><Relationship Id="rId88" Type="http://schemas.openxmlformats.org/officeDocument/2006/relationships/font" Target="fonts/Roboto-italic.fntdata"/><Relationship Id="rId87" Type="http://schemas.openxmlformats.org/officeDocument/2006/relationships/font" Target="fonts/Roboto-bold.fntdata"/><Relationship Id="rId89" Type="http://schemas.openxmlformats.org/officeDocument/2006/relationships/font" Target="fonts/Roboto-boldItalic.fntdata"/><Relationship Id="rId80" Type="http://schemas.openxmlformats.org/officeDocument/2006/relationships/font" Target="fonts/SplineSans-regular.fntdata"/><Relationship Id="rId82" Type="http://schemas.openxmlformats.org/officeDocument/2006/relationships/font" Target="fonts/DMSansMedium-regular.fntdata"/><Relationship Id="rId81" Type="http://schemas.openxmlformats.org/officeDocument/2006/relationships/font" Target="fonts/Spline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ChakraPetch-bold.fntdata"/><Relationship Id="rId72" Type="http://schemas.openxmlformats.org/officeDocument/2006/relationships/font" Target="fonts/ChakraPetch-regular.fntdata"/><Relationship Id="rId75" Type="http://schemas.openxmlformats.org/officeDocument/2006/relationships/font" Target="fonts/ChakraPetch-boldItalic.fntdata"/><Relationship Id="rId74" Type="http://schemas.openxmlformats.org/officeDocument/2006/relationships/font" Target="fonts/ChakraPetch-italic.fntdata"/><Relationship Id="rId77" Type="http://schemas.openxmlformats.org/officeDocument/2006/relationships/font" Target="fonts/IBMPlexMono-bold.fntdata"/><Relationship Id="rId76" Type="http://schemas.openxmlformats.org/officeDocument/2006/relationships/font" Target="fonts/IBMPlexMono-regular.fntdata"/><Relationship Id="rId79" Type="http://schemas.openxmlformats.org/officeDocument/2006/relationships/font" Target="fonts/IBMPlexMono-boldItalic.fntdata"/><Relationship Id="rId78" Type="http://schemas.openxmlformats.org/officeDocument/2006/relationships/font" Target="fonts/IBMPlexMono-italic.fntdata"/><Relationship Id="rId71" Type="http://schemas.openxmlformats.org/officeDocument/2006/relationships/font" Target="fonts/Lexend-bold.fntdata"/><Relationship Id="rId70" Type="http://schemas.openxmlformats.org/officeDocument/2006/relationships/font" Target="fonts/Lexend-regular.fntdata"/><Relationship Id="rId62" Type="http://schemas.openxmlformats.org/officeDocument/2006/relationships/font" Target="fonts/IBMPlexMonoExtraLight-regular.fntdata"/><Relationship Id="rId61" Type="http://schemas.openxmlformats.org/officeDocument/2006/relationships/font" Target="fonts/UrbanistSemiBold-boldItalic.fntdata"/><Relationship Id="rId64" Type="http://schemas.openxmlformats.org/officeDocument/2006/relationships/font" Target="fonts/IBMPlexMonoExtraLight-italic.fntdata"/><Relationship Id="rId63" Type="http://schemas.openxmlformats.org/officeDocument/2006/relationships/font" Target="fonts/IBMPlexMonoExtraLight-bold.fntdata"/><Relationship Id="rId66" Type="http://schemas.openxmlformats.org/officeDocument/2006/relationships/font" Target="fonts/ChakraPetchSemiBold-regular.fntdata"/><Relationship Id="rId65" Type="http://schemas.openxmlformats.org/officeDocument/2006/relationships/font" Target="fonts/IBMPlexMonoExtraLight-boldItalic.fntdata"/><Relationship Id="rId68" Type="http://schemas.openxmlformats.org/officeDocument/2006/relationships/font" Target="fonts/ChakraPetchSemiBold-italic.fntdata"/><Relationship Id="rId67" Type="http://schemas.openxmlformats.org/officeDocument/2006/relationships/font" Target="fonts/ChakraPetchSemiBold-bold.fntdata"/><Relationship Id="rId60" Type="http://schemas.openxmlformats.org/officeDocument/2006/relationships/font" Target="fonts/UrbanistSemiBold-italic.fntdata"/><Relationship Id="rId69" Type="http://schemas.openxmlformats.org/officeDocument/2006/relationships/font" Target="fonts/ChakraPetchSemiBold-boldItalic.fntdata"/><Relationship Id="rId51" Type="http://schemas.openxmlformats.org/officeDocument/2006/relationships/font" Target="fonts/Caveat-bold.fntdata"/><Relationship Id="rId50" Type="http://schemas.openxmlformats.org/officeDocument/2006/relationships/font" Target="fonts/Caveat-regular.fntdata"/><Relationship Id="rId53" Type="http://schemas.openxmlformats.org/officeDocument/2006/relationships/font" Target="fonts/ChakraPetchMedium-bold.fntdata"/><Relationship Id="rId52" Type="http://schemas.openxmlformats.org/officeDocument/2006/relationships/font" Target="fonts/ChakraPetchMedium-regular.fntdata"/><Relationship Id="rId55" Type="http://schemas.openxmlformats.org/officeDocument/2006/relationships/font" Target="fonts/ChakraPetchMedium-boldItalic.fntdata"/><Relationship Id="rId54" Type="http://schemas.openxmlformats.org/officeDocument/2006/relationships/font" Target="fonts/ChakraPetchMedium-italic.fntdata"/><Relationship Id="rId57" Type="http://schemas.openxmlformats.org/officeDocument/2006/relationships/font" Target="fonts/LexendLight-bold.fntdata"/><Relationship Id="rId56" Type="http://schemas.openxmlformats.org/officeDocument/2006/relationships/font" Target="fonts/LexendLight-regular.fntdata"/><Relationship Id="rId59" Type="http://schemas.openxmlformats.org/officeDocument/2006/relationships/font" Target="fonts/UrbanistSemiBold-bold.fntdata"/><Relationship Id="rId58" Type="http://schemas.openxmlformats.org/officeDocument/2006/relationships/font" Target="fonts/Urbanis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391f40a99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391f40a99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391f40a996e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g391f40a996e_2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91f40a996e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g391f40a996e_2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391f40a996e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g391f40a996e_2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391f40a996e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g391f40a996e_2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391f40a996e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g391f40a996e_2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391f40a996e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g391f40a996e_2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91f40a996e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g391f40a996e_2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391f40a996e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g391f40a996e_2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91f40a996e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g391f40a996e_2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391f40a996e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g391f40a996e_2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391f40a996e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g391f40a996e_2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91f40a996e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g391f40a996e_2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391f40a996e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g391f40a996e_2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391f40a996e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g391f40a996e_2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391f40a996e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g391f40a996e_2_1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391f40a996e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g391f40a996e_2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391f40a996e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g391f40a996e_2_1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391f40a996e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g391f40a996e_2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391f40a996e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g391f40a996e_2_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391f40a996e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g391f40a996e_2_1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391f40a996e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g391f40a996e_2_1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3aaf19605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3aaf19605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391f40a996e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g391f40a996e_2_1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391f40a996e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g391f40a996e_2_2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391f40a996e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391f40a996e_2_2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391f40a996e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g391f40a996e_2_2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391f40a996e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g391f40a996e_2_2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391f40a996e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g391f40a996e_2_2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391f40a996e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g391f40a996e_2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391f40a996e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g391f40a996e_2_2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391f40a996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391f40a996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91f40a996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391f40a996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3aaf19605b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3aaf19605b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aaf19605b8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3aaf19605b8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aaf19605b8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3aaf19605b8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391f40a996e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g391f40a996e_2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91f40a996e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g391f40a996e_2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3aaf19605b8_0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3aaf19605b8_0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ipe Overview">
  <p:cSld name="CUSTOM_17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5"/>
          <p:cNvSpPr/>
          <p:nvPr>
            <p:ph idx="2" type="pic"/>
          </p:nvPr>
        </p:nvSpPr>
        <p:spPr>
          <a:xfrm>
            <a:off x="5925600" y="0"/>
            <a:ext cx="32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105"/>
          <p:cNvSpPr txBox="1"/>
          <p:nvPr>
            <p:ph idx="1" type="body"/>
          </p:nvPr>
        </p:nvSpPr>
        <p:spPr>
          <a:xfrm>
            <a:off x="390625" y="306925"/>
            <a:ext cx="3125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76" name="Google Shape;776;p105"/>
          <p:cNvSpPr txBox="1"/>
          <p:nvPr>
            <p:ph idx="3" type="subTitle"/>
          </p:nvPr>
        </p:nvSpPr>
        <p:spPr>
          <a:xfrm>
            <a:off x="313425" y="3137100"/>
            <a:ext cx="5073300" cy="8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sz="4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77" name="Google Shape;777;p105"/>
          <p:cNvSpPr txBox="1"/>
          <p:nvPr>
            <p:ph type="title"/>
          </p:nvPr>
        </p:nvSpPr>
        <p:spPr>
          <a:xfrm>
            <a:off x="313425" y="3982300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gredients Equipment Timing">
  <p:cSld name="CUSTOM_18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6"/>
          <p:cNvSpPr txBox="1"/>
          <p:nvPr/>
        </p:nvSpPr>
        <p:spPr>
          <a:xfrm>
            <a:off x="4938475" y="3471508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80" name="Google Shape;780;p106"/>
          <p:cNvSpPr txBox="1"/>
          <p:nvPr/>
        </p:nvSpPr>
        <p:spPr>
          <a:xfrm>
            <a:off x="4938475" y="3803796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81" name="Google Shape;781;p106"/>
          <p:cNvSpPr txBox="1"/>
          <p:nvPr/>
        </p:nvSpPr>
        <p:spPr>
          <a:xfrm>
            <a:off x="4938475" y="4119298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82" name="Google Shape;782;p106"/>
          <p:cNvSpPr txBox="1"/>
          <p:nvPr/>
        </p:nvSpPr>
        <p:spPr>
          <a:xfrm>
            <a:off x="4938475" y="4451586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83" name="Google Shape;783;p106"/>
          <p:cNvSpPr txBox="1"/>
          <p:nvPr/>
        </p:nvSpPr>
        <p:spPr>
          <a:xfrm>
            <a:off x="7121346" y="4119301"/>
            <a:ext cx="171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84" name="Google Shape;784;p106"/>
          <p:cNvSpPr txBox="1"/>
          <p:nvPr/>
        </p:nvSpPr>
        <p:spPr>
          <a:xfrm>
            <a:off x="7121346" y="4451589"/>
            <a:ext cx="171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785" name="Google Shape;785;p106"/>
          <p:cNvCxnSpPr/>
          <p:nvPr/>
        </p:nvCxnSpPr>
        <p:spPr>
          <a:xfrm rot="10800000">
            <a:off x="4699500" y="565800"/>
            <a:ext cx="0" cy="410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106"/>
          <p:cNvCxnSpPr/>
          <p:nvPr/>
        </p:nvCxnSpPr>
        <p:spPr>
          <a:xfrm rot="10800000">
            <a:off x="6872275" y="565800"/>
            <a:ext cx="0" cy="410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106"/>
          <p:cNvCxnSpPr/>
          <p:nvPr/>
        </p:nvCxnSpPr>
        <p:spPr>
          <a:xfrm>
            <a:off x="2488425" y="1300175"/>
            <a:ext cx="6347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106"/>
          <p:cNvSpPr txBox="1"/>
          <p:nvPr>
            <p:ph idx="1" type="body"/>
          </p:nvPr>
        </p:nvSpPr>
        <p:spPr>
          <a:xfrm>
            <a:off x="251400" y="30038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89" name="Google Shape;789;p106"/>
          <p:cNvSpPr txBox="1"/>
          <p:nvPr>
            <p:ph idx="2" type="body"/>
          </p:nvPr>
        </p:nvSpPr>
        <p:spPr>
          <a:xfrm>
            <a:off x="2776938" y="1403275"/>
            <a:ext cx="1798800" cy="3298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90" name="Google Shape;790;p106"/>
          <p:cNvSpPr txBox="1"/>
          <p:nvPr>
            <p:ph idx="3" type="body"/>
          </p:nvPr>
        </p:nvSpPr>
        <p:spPr>
          <a:xfrm>
            <a:off x="4955375" y="1403275"/>
            <a:ext cx="17100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91" name="Google Shape;791;p106"/>
          <p:cNvSpPr txBox="1"/>
          <p:nvPr>
            <p:ph idx="4" type="body"/>
          </p:nvPr>
        </p:nvSpPr>
        <p:spPr>
          <a:xfrm>
            <a:off x="7147560" y="1403275"/>
            <a:ext cx="16416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92" name="Google Shape;792;p106"/>
          <p:cNvSpPr txBox="1"/>
          <p:nvPr>
            <p:ph idx="5" type="subTitle"/>
          </p:nvPr>
        </p:nvSpPr>
        <p:spPr>
          <a:xfrm>
            <a:off x="2655800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93" name="Google Shape;793;p106"/>
          <p:cNvSpPr txBox="1"/>
          <p:nvPr>
            <p:ph idx="6" type="subTitle"/>
          </p:nvPr>
        </p:nvSpPr>
        <p:spPr>
          <a:xfrm>
            <a:off x="4823475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94" name="Google Shape;794;p106"/>
          <p:cNvSpPr txBox="1"/>
          <p:nvPr>
            <p:ph idx="7" type="subTitle"/>
          </p:nvPr>
        </p:nvSpPr>
        <p:spPr>
          <a:xfrm>
            <a:off x="6991150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95" name="Google Shape;795;p106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106"/>
          <p:cNvSpPr txBox="1"/>
          <p:nvPr>
            <p:ph idx="8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1">
  <p:cSld name="CUSTOM_19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7"/>
          <p:cNvSpPr txBox="1"/>
          <p:nvPr>
            <p:ph idx="1" type="body"/>
          </p:nvPr>
        </p:nvSpPr>
        <p:spPr>
          <a:xfrm>
            <a:off x="269588" y="1808975"/>
            <a:ext cx="1967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99" name="Google Shape;799;p107"/>
          <p:cNvSpPr txBox="1"/>
          <p:nvPr>
            <p:ph idx="2" type="subTitle"/>
          </p:nvPr>
        </p:nvSpPr>
        <p:spPr>
          <a:xfrm>
            <a:off x="181700" y="12239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0" name="Google Shape;800;p107"/>
          <p:cNvSpPr txBox="1"/>
          <p:nvPr>
            <p:ph idx="3" type="body"/>
          </p:nvPr>
        </p:nvSpPr>
        <p:spPr>
          <a:xfrm>
            <a:off x="4641263" y="180897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01" name="Google Shape;801;p107"/>
          <p:cNvSpPr txBox="1"/>
          <p:nvPr>
            <p:ph idx="4" type="subTitle"/>
          </p:nvPr>
        </p:nvSpPr>
        <p:spPr>
          <a:xfrm>
            <a:off x="4553375" y="12239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2" name="Google Shape;802;p107"/>
          <p:cNvSpPr txBox="1"/>
          <p:nvPr>
            <p:ph idx="5" type="body"/>
          </p:nvPr>
        </p:nvSpPr>
        <p:spPr>
          <a:xfrm>
            <a:off x="2455525" y="8431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03" name="Google Shape;803;p107"/>
          <p:cNvSpPr txBox="1"/>
          <p:nvPr>
            <p:ph idx="6" type="subTitle"/>
          </p:nvPr>
        </p:nvSpPr>
        <p:spPr>
          <a:xfrm>
            <a:off x="2367638" y="2581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4" name="Google Shape;804;p107"/>
          <p:cNvSpPr txBox="1"/>
          <p:nvPr>
            <p:ph idx="7" type="body"/>
          </p:nvPr>
        </p:nvSpPr>
        <p:spPr>
          <a:xfrm>
            <a:off x="6797775" y="8431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05" name="Google Shape;805;p107"/>
          <p:cNvSpPr txBox="1"/>
          <p:nvPr>
            <p:ph idx="8" type="subTitle"/>
          </p:nvPr>
        </p:nvSpPr>
        <p:spPr>
          <a:xfrm>
            <a:off x="6709888" y="2581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6" name="Google Shape;806;p107"/>
          <p:cNvSpPr txBox="1"/>
          <p:nvPr>
            <p:ph type="title"/>
          </p:nvPr>
        </p:nvSpPr>
        <p:spPr>
          <a:xfrm>
            <a:off x="6654375" y="4040175"/>
            <a:ext cx="2253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07" name="Google Shape;807;p107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107"/>
          <p:cNvSpPr txBox="1"/>
          <p:nvPr>
            <p:ph idx="9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2">
  <p:cSld name="CUSTOM_19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8"/>
          <p:cNvSpPr txBox="1"/>
          <p:nvPr>
            <p:ph idx="1" type="subTitle"/>
          </p:nvPr>
        </p:nvSpPr>
        <p:spPr>
          <a:xfrm rot="-5400000">
            <a:off x="-769750" y="1196075"/>
            <a:ext cx="39132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IBM Plex Mono ExtraLight"/>
              <a:buNone/>
              <a:defRPr sz="9600">
                <a:solidFill>
                  <a:schemeClr val="accent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cxnSp>
        <p:nvCxnSpPr>
          <p:cNvPr id="811" name="Google Shape;811;p108"/>
          <p:cNvCxnSpPr/>
          <p:nvPr/>
        </p:nvCxnSpPr>
        <p:spPr>
          <a:xfrm>
            <a:off x="2123311" y="177511"/>
            <a:ext cx="0" cy="4794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108"/>
          <p:cNvSpPr txBox="1"/>
          <p:nvPr>
            <p:ph idx="2" type="body"/>
          </p:nvPr>
        </p:nvSpPr>
        <p:spPr>
          <a:xfrm>
            <a:off x="2611399" y="7106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13" name="Google Shape;813;p108"/>
          <p:cNvSpPr txBox="1"/>
          <p:nvPr>
            <p:ph idx="3" type="subTitle"/>
          </p:nvPr>
        </p:nvSpPr>
        <p:spPr>
          <a:xfrm>
            <a:off x="2523500" y="1256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14" name="Google Shape;814;p108"/>
          <p:cNvSpPr txBox="1"/>
          <p:nvPr>
            <p:ph idx="4" type="body"/>
          </p:nvPr>
        </p:nvSpPr>
        <p:spPr>
          <a:xfrm>
            <a:off x="2611399" y="22962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15" name="Google Shape;815;p108"/>
          <p:cNvSpPr txBox="1"/>
          <p:nvPr>
            <p:ph idx="5" type="subTitle"/>
          </p:nvPr>
        </p:nvSpPr>
        <p:spPr>
          <a:xfrm>
            <a:off x="2523500" y="171125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16" name="Google Shape;816;p108"/>
          <p:cNvSpPr txBox="1"/>
          <p:nvPr>
            <p:ph idx="6" type="body"/>
          </p:nvPr>
        </p:nvSpPr>
        <p:spPr>
          <a:xfrm>
            <a:off x="2611399" y="3927500"/>
            <a:ext cx="1493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817" name="Google Shape;817;p108"/>
          <p:cNvSpPr txBox="1"/>
          <p:nvPr>
            <p:ph idx="7" type="subTitle"/>
          </p:nvPr>
        </p:nvSpPr>
        <p:spPr>
          <a:xfrm>
            <a:off x="2523500" y="33425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18" name="Google Shape;818;p108"/>
          <p:cNvSpPr/>
          <p:nvPr>
            <p:ph idx="8" type="pic"/>
          </p:nvPr>
        </p:nvSpPr>
        <p:spPr>
          <a:xfrm>
            <a:off x="4182350" y="3595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9" name="Google Shape;819;p108"/>
          <p:cNvSpPr/>
          <p:nvPr>
            <p:ph idx="9" type="pic"/>
          </p:nvPr>
        </p:nvSpPr>
        <p:spPr>
          <a:xfrm>
            <a:off x="4182350" y="19903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0" name="Google Shape;820;p108"/>
          <p:cNvSpPr/>
          <p:nvPr>
            <p:ph idx="13" type="pic"/>
          </p:nvPr>
        </p:nvSpPr>
        <p:spPr>
          <a:xfrm>
            <a:off x="4182350" y="359510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1" name="Google Shape;821;p108"/>
          <p:cNvSpPr txBox="1"/>
          <p:nvPr>
            <p:ph idx="14" type="body"/>
          </p:nvPr>
        </p:nvSpPr>
        <p:spPr>
          <a:xfrm>
            <a:off x="5956724" y="7106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22" name="Google Shape;822;p108"/>
          <p:cNvSpPr txBox="1"/>
          <p:nvPr>
            <p:ph idx="15" type="subTitle"/>
          </p:nvPr>
        </p:nvSpPr>
        <p:spPr>
          <a:xfrm>
            <a:off x="5868825" y="1256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23" name="Google Shape;823;p108"/>
          <p:cNvSpPr txBox="1"/>
          <p:nvPr>
            <p:ph idx="16" type="body"/>
          </p:nvPr>
        </p:nvSpPr>
        <p:spPr>
          <a:xfrm>
            <a:off x="5956724" y="22962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24" name="Google Shape;824;p108"/>
          <p:cNvSpPr txBox="1"/>
          <p:nvPr>
            <p:ph idx="17" type="subTitle"/>
          </p:nvPr>
        </p:nvSpPr>
        <p:spPr>
          <a:xfrm>
            <a:off x="5868825" y="171125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25" name="Google Shape;825;p108"/>
          <p:cNvSpPr txBox="1"/>
          <p:nvPr>
            <p:ph idx="18" type="body"/>
          </p:nvPr>
        </p:nvSpPr>
        <p:spPr>
          <a:xfrm>
            <a:off x="5956724" y="39275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26" name="Google Shape;826;p108"/>
          <p:cNvSpPr txBox="1"/>
          <p:nvPr>
            <p:ph idx="19" type="subTitle"/>
          </p:nvPr>
        </p:nvSpPr>
        <p:spPr>
          <a:xfrm>
            <a:off x="5868825" y="33425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27" name="Google Shape;827;p108"/>
          <p:cNvSpPr/>
          <p:nvPr>
            <p:ph idx="20" type="pic"/>
          </p:nvPr>
        </p:nvSpPr>
        <p:spPr>
          <a:xfrm>
            <a:off x="7527675" y="3595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8" name="Google Shape;828;p108"/>
          <p:cNvSpPr/>
          <p:nvPr>
            <p:ph idx="21" type="pic"/>
          </p:nvPr>
        </p:nvSpPr>
        <p:spPr>
          <a:xfrm>
            <a:off x="7527675" y="19903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9" name="Google Shape;829;p108"/>
          <p:cNvSpPr/>
          <p:nvPr>
            <p:ph idx="22" type="pic"/>
          </p:nvPr>
        </p:nvSpPr>
        <p:spPr>
          <a:xfrm>
            <a:off x="7527675" y="359510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30" name="Google Shape;830;p108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108"/>
          <p:cNvSpPr txBox="1"/>
          <p:nvPr>
            <p:ph idx="23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3">
  <p:cSld name="CUSTOM_19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9"/>
          <p:cNvSpPr txBox="1"/>
          <p:nvPr>
            <p:ph idx="1" type="body"/>
          </p:nvPr>
        </p:nvSpPr>
        <p:spPr>
          <a:xfrm>
            <a:off x="129999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34" name="Google Shape;834;p109"/>
          <p:cNvSpPr txBox="1"/>
          <p:nvPr>
            <p:ph idx="2" type="subTitle"/>
          </p:nvPr>
        </p:nvSpPr>
        <p:spPr>
          <a:xfrm>
            <a:off x="38047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35" name="Google Shape;835;p109"/>
          <p:cNvSpPr txBox="1"/>
          <p:nvPr>
            <p:ph idx="3" type="subTitle"/>
          </p:nvPr>
        </p:nvSpPr>
        <p:spPr>
          <a:xfrm>
            <a:off x="157397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36" name="Google Shape;836;p109"/>
          <p:cNvSpPr txBox="1"/>
          <p:nvPr>
            <p:ph idx="4" type="body"/>
          </p:nvPr>
        </p:nvSpPr>
        <p:spPr>
          <a:xfrm>
            <a:off x="19999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37" name="Google Shape;837;p109"/>
          <p:cNvSpPr txBox="1"/>
          <p:nvPr>
            <p:ph idx="5" type="body"/>
          </p:nvPr>
        </p:nvSpPr>
        <p:spPr>
          <a:xfrm>
            <a:off x="1299999" y="3098025"/>
            <a:ext cx="1493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838" name="Google Shape;838;p109"/>
          <p:cNvSpPr txBox="1"/>
          <p:nvPr>
            <p:ph idx="6" type="subTitle"/>
          </p:nvPr>
        </p:nvSpPr>
        <p:spPr>
          <a:xfrm>
            <a:off x="38047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39" name="Google Shape;839;p109"/>
          <p:cNvSpPr txBox="1"/>
          <p:nvPr>
            <p:ph idx="7" type="body"/>
          </p:nvPr>
        </p:nvSpPr>
        <p:spPr>
          <a:xfrm>
            <a:off x="441414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40" name="Google Shape;840;p109"/>
          <p:cNvSpPr txBox="1"/>
          <p:nvPr>
            <p:ph idx="8" type="subTitle"/>
          </p:nvPr>
        </p:nvSpPr>
        <p:spPr>
          <a:xfrm>
            <a:off x="349462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41" name="Google Shape;841;p109"/>
          <p:cNvSpPr txBox="1"/>
          <p:nvPr>
            <p:ph idx="9" type="subTitle"/>
          </p:nvPr>
        </p:nvSpPr>
        <p:spPr>
          <a:xfrm>
            <a:off x="468812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42" name="Google Shape;842;p109"/>
          <p:cNvSpPr txBox="1"/>
          <p:nvPr>
            <p:ph idx="13" type="body"/>
          </p:nvPr>
        </p:nvSpPr>
        <p:spPr>
          <a:xfrm>
            <a:off x="331414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43" name="Google Shape;843;p109"/>
          <p:cNvSpPr txBox="1"/>
          <p:nvPr>
            <p:ph idx="14" type="body"/>
          </p:nvPr>
        </p:nvSpPr>
        <p:spPr>
          <a:xfrm>
            <a:off x="4414149" y="3098025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44" name="Google Shape;844;p109"/>
          <p:cNvSpPr txBox="1"/>
          <p:nvPr>
            <p:ph idx="15" type="subTitle"/>
          </p:nvPr>
        </p:nvSpPr>
        <p:spPr>
          <a:xfrm>
            <a:off x="349462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45" name="Google Shape;845;p109"/>
          <p:cNvSpPr txBox="1"/>
          <p:nvPr>
            <p:ph idx="16" type="body"/>
          </p:nvPr>
        </p:nvSpPr>
        <p:spPr>
          <a:xfrm>
            <a:off x="734494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46" name="Google Shape;846;p109"/>
          <p:cNvSpPr txBox="1"/>
          <p:nvPr>
            <p:ph idx="17" type="subTitle"/>
          </p:nvPr>
        </p:nvSpPr>
        <p:spPr>
          <a:xfrm>
            <a:off x="642542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47" name="Google Shape;847;p109"/>
          <p:cNvSpPr txBox="1"/>
          <p:nvPr>
            <p:ph idx="18" type="subTitle"/>
          </p:nvPr>
        </p:nvSpPr>
        <p:spPr>
          <a:xfrm>
            <a:off x="761892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48" name="Google Shape;848;p109"/>
          <p:cNvSpPr txBox="1"/>
          <p:nvPr>
            <p:ph idx="19" type="body"/>
          </p:nvPr>
        </p:nvSpPr>
        <p:spPr>
          <a:xfrm>
            <a:off x="624494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49" name="Google Shape;849;p109"/>
          <p:cNvSpPr txBox="1"/>
          <p:nvPr>
            <p:ph idx="20" type="body"/>
          </p:nvPr>
        </p:nvSpPr>
        <p:spPr>
          <a:xfrm>
            <a:off x="7344949" y="3098025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50" name="Google Shape;850;p109"/>
          <p:cNvSpPr txBox="1"/>
          <p:nvPr>
            <p:ph idx="21" type="subTitle"/>
          </p:nvPr>
        </p:nvSpPr>
        <p:spPr>
          <a:xfrm>
            <a:off x="642542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51" name="Google Shape;851;p109"/>
          <p:cNvSpPr txBox="1"/>
          <p:nvPr>
            <p:ph idx="22" type="subTitle"/>
          </p:nvPr>
        </p:nvSpPr>
        <p:spPr>
          <a:xfrm>
            <a:off x="4550625" y="4114925"/>
            <a:ext cx="44676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2" name="Google Shape;852;p109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3" name="Google Shape;853;p109"/>
          <p:cNvSpPr txBox="1"/>
          <p:nvPr>
            <p:ph idx="23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4">
  <p:cSld name="CUSTOM_22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0"/>
          <p:cNvSpPr txBox="1"/>
          <p:nvPr>
            <p:ph idx="1" type="body"/>
          </p:nvPr>
        </p:nvSpPr>
        <p:spPr>
          <a:xfrm>
            <a:off x="1431675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56" name="Google Shape;856;p110"/>
          <p:cNvSpPr txBox="1"/>
          <p:nvPr>
            <p:ph idx="2" type="subTitle"/>
          </p:nvPr>
        </p:nvSpPr>
        <p:spPr>
          <a:xfrm>
            <a:off x="1343775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57" name="Google Shape;857;p110"/>
          <p:cNvSpPr/>
          <p:nvPr>
            <p:ph idx="3" type="pic"/>
          </p:nvPr>
        </p:nvSpPr>
        <p:spPr>
          <a:xfrm>
            <a:off x="470775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8" name="Google Shape;858;p110"/>
          <p:cNvSpPr/>
          <p:nvPr>
            <p:ph idx="4" type="pic"/>
          </p:nvPr>
        </p:nvSpPr>
        <p:spPr>
          <a:xfrm>
            <a:off x="2118300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9" name="Google Shape;859;p110"/>
          <p:cNvSpPr txBox="1"/>
          <p:nvPr>
            <p:ph idx="5" type="body"/>
          </p:nvPr>
        </p:nvSpPr>
        <p:spPr>
          <a:xfrm>
            <a:off x="345800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60" name="Google Shape;860;p110"/>
          <p:cNvSpPr txBox="1"/>
          <p:nvPr>
            <p:ph idx="6" type="subTitle"/>
          </p:nvPr>
        </p:nvSpPr>
        <p:spPr>
          <a:xfrm>
            <a:off x="334100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61" name="Google Shape;861;p110"/>
          <p:cNvSpPr txBox="1"/>
          <p:nvPr>
            <p:ph idx="7" type="body"/>
          </p:nvPr>
        </p:nvSpPr>
        <p:spPr>
          <a:xfrm>
            <a:off x="1431675" y="3291100"/>
            <a:ext cx="1493100" cy="722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862" name="Google Shape;862;p110"/>
          <p:cNvSpPr txBox="1"/>
          <p:nvPr>
            <p:ph idx="8" type="subTitle"/>
          </p:nvPr>
        </p:nvSpPr>
        <p:spPr>
          <a:xfrm>
            <a:off x="1343775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63" name="Google Shape;863;p110"/>
          <p:cNvSpPr/>
          <p:nvPr>
            <p:ph idx="9" type="pic"/>
          </p:nvPr>
        </p:nvSpPr>
        <p:spPr>
          <a:xfrm>
            <a:off x="470775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4" name="Google Shape;864;p110"/>
          <p:cNvSpPr txBox="1"/>
          <p:nvPr>
            <p:ph idx="13" type="body"/>
          </p:nvPr>
        </p:nvSpPr>
        <p:spPr>
          <a:xfrm>
            <a:off x="4337900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65" name="Google Shape;865;p110"/>
          <p:cNvSpPr txBox="1"/>
          <p:nvPr>
            <p:ph idx="14" type="subTitle"/>
          </p:nvPr>
        </p:nvSpPr>
        <p:spPr>
          <a:xfrm>
            <a:off x="4250000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66" name="Google Shape;866;p110"/>
          <p:cNvSpPr/>
          <p:nvPr>
            <p:ph idx="15" type="pic"/>
          </p:nvPr>
        </p:nvSpPr>
        <p:spPr>
          <a:xfrm>
            <a:off x="3377000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7" name="Google Shape;867;p110"/>
          <p:cNvSpPr/>
          <p:nvPr>
            <p:ph idx="16" type="pic"/>
          </p:nvPr>
        </p:nvSpPr>
        <p:spPr>
          <a:xfrm>
            <a:off x="5024525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68" name="Google Shape;868;p110"/>
          <p:cNvSpPr txBox="1"/>
          <p:nvPr>
            <p:ph idx="17" type="body"/>
          </p:nvPr>
        </p:nvSpPr>
        <p:spPr>
          <a:xfrm>
            <a:off x="3252025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69" name="Google Shape;869;p110"/>
          <p:cNvSpPr txBox="1"/>
          <p:nvPr>
            <p:ph idx="18" type="subTitle"/>
          </p:nvPr>
        </p:nvSpPr>
        <p:spPr>
          <a:xfrm>
            <a:off x="3240325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70" name="Google Shape;870;p110"/>
          <p:cNvSpPr txBox="1"/>
          <p:nvPr>
            <p:ph idx="19" type="body"/>
          </p:nvPr>
        </p:nvSpPr>
        <p:spPr>
          <a:xfrm>
            <a:off x="4337900" y="3291100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71" name="Google Shape;871;p110"/>
          <p:cNvSpPr txBox="1"/>
          <p:nvPr>
            <p:ph idx="20" type="subTitle"/>
          </p:nvPr>
        </p:nvSpPr>
        <p:spPr>
          <a:xfrm>
            <a:off x="4250000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72" name="Google Shape;872;p110"/>
          <p:cNvSpPr/>
          <p:nvPr>
            <p:ph idx="21" type="pic"/>
          </p:nvPr>
        </p:nvSpPr>
        <p:spPr>
          <a:xfrm>
            <a:off x="3377000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3" name="Google Shape;873;p110"/>
          <p:cNvSpPr txBox="1"/>
          <p:nvPr>
            <p:ph idx="22" type="body"/>
          </p:nvPr>
        </p:nvSpPr>
        <p:spPr>
          <a:xfrm>
            <a:off x="7324400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74" name="Google Shape;874;p110"/>
          <p:cNvSpPr txBox="1"/>
          <p:nvPr>
            <p:ph idx="23" type="subTitle"/>
          </p:nvPr>
        </p:nvSpPr>
        <p:spPr>
          <a:xfrm>
            <a:off x="7236500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75" name="Google Shape;875;p110"/>
          <p:cNvSpPr/>
          <p:nvPr>
            <p:ph idx="24" type="pic"/>
          </p:nvPr>
        </p:nvSpPr>
        <p:spPr>
          <a:xfrm>
            <a:off x="6363500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6" name="Google Shape;876;p110"/>
          <p:cNvSpPr/>
          <p:nvPr>
            <p:ph idx="25" type="pic"/>
          </p:nvPr>
        </p:nvSpPr>
        <p:spPr>
          <a:xfrm>
            <a:off x="8011025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77" name="Google Shape;877;p110"/>
          <p:cNvSpPr txBox="1"/>
          <p:nvPr>
            <p:ph idx="26" type="body"/>
          </p:nvPr>
        </p:nvSpPr>
        <p:spPr>
          <a:xfrm>
            <a:off x="6238525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78" name="Google Shape;878;p110"/>
          <p:cNvSpPr txBox="1"/>
          <p:nvPr>
            <p:ph idx="27" type="subTitle"/>
          </p:nvPr>
        </p:nvSpPr>
        <p:spPr>
          <a:xfrm>
            <a:off x="6226825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79" name="Google Shape;879;p110"/>
          <p:cNvSpPr txBox="1"/>
          <p:nvPr>
            <p:ph idx="28" type="body"/>
          </p:nvPr>
        </p:nvSpPr>
        <p:spPr>
          <a:xfrm>
            <a:off x="7324400" y="3291100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80" name="Google Shape;880;p110"/>
          <p:cNvSpPr txBox="1"/>
          <p:nvPr>
            <p:ph idx="29" type="subTitle"/>
          </p:nvPr>
        </p:nvSpPr>
        <p:spPr>
          <a:xfrm>
            <a:off x="7236500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881" name="Google Shape;881;p110"/>
          <p:cNvSpPr/>
          <p:nvPr>
            <p:ph idx="30" type="pic"/>
          </p:nvPr>
        </p:nvSpPr>
        <p:spPr>
          <a:xfrm>
            <a:off x="6363500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82" name="Google Shape;882;p110"/>
          <p:cNvSpPr txBox="1"/>
          <p:nvPr>
            <p:ph idx="31" type="subTitle"/>
          </p:nvPr>
        </p:nvSpPr>
        <p:spPr>
          <a:xfrm>
            <a:off x="5235850" y="4114925"/>
            <a:ext cx="37824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83" name="Google Shape;883;p110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110"/>
          <p:cNvSpPr txBox="1"/>
          <p:nvPr>
            <p:ph idx="32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5a">
  <p:cSld name="CUSTOM_23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7" name="Google Shape;887;p11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11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11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11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11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11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11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11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11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11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11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8" name="Google Shape;898;p111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" name="Google Shape;899;p111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" name="Google Shape;900;p111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" name="Google Shape;901;p111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111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3" name="Google Shape;903;p111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4" name="Google Shape;904;p111"/>
          <p:cNvSpPr txBox="1"/>
          <p:nvPr>
            <p:ph idx="1" type="subTitle"/>
          </p:nvPr>
        </p:nvSpPr>
        <p:spPr>
          <a:xfrm>
            <a:off x="167075" y="5325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05" name="Google Shape;905;p111"/>
          <p:cNvSpPr txBox="1"/>
          <p:nvPr>
            <p:ph type="title"/>
          </p:nvPr>
        </p:nvSpPr>
        <p:spPr>
          <a:xfrm>
            <a:off x="125700" y="82600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06" name="Google Shape;906;p111"/>
          <p:cNvSpPr/>
          <p:nvPr>
            <p:ph idx="2" type="pic"/>
          </p:nvPr>
        </p:nvSpPr>
        <p:spPr>
          <a:xfrm>
            <a:off x="30173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07" name="Google Shape;907;p111"/>
          <p:cNvSpPr/>
          <p:nvPr>
            <p:ph idx="3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08" name="Google Shape;908;p111"/>
          <p:cNvSpPr txBox="1"/>
          <p:nvPr>
            <p:ph idx="4" type="body"/>
          </p:nvPr>
        </p:nvSpPr>
        <p:spPr>
          <a:xfrm>
            <a:off x="3105200" y="250630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09" name="Google Shape;909;p111"/>
          <p:cNvSpPr txBox="1"/>
          <p:nvPr>
            <p:ph idx="5" type="subTitle"/>
          </p:nvPr>
        </p:nvSpPr>
        <p:spPr>
          <a:xfrm>
            <a:off x="30173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10" name="Google Shape;910;p111"/>
          <p:cNvSpPr txBox="1"/>
          <p:nvPr>
            <p:ph idx="6" type="body"/>
          </p:nvPr>
        </p:nvSpPr>
        <p:spPr>
          <a:xfrm>
            <a:off x="3105200" y="378995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11" name="Google Shape;911;p111"/>
          <p:cNvSpPr txBox="1"/>
          <p:nvPr>
            <p:ph idx="7" type="subTitle"/>
          </p:nvPr>
        </p:nvSpPr>
        <p:spPr>
          <a:xfrm>
            <a:off x="30173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12" name="Google Shape;912;p111"/>
          <p:cNvSpPr txBox="1"/>
          <p:nvPr>
            <p:ph idx="8" type="body"/>
          </p:nvPr>
        </p:nvSpPr>
        <p:spPr>
          <a:xfrm>
            <a:off x="6293600" y="2506300"/>
            <a:ext cx="2173800" cy="776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3" name="Google Shape;913;p111"/>
          <p:cNvSpPr txBox="1"/>
          <p:nvPr>
            <p:ph idx="9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14" name="Google Shape;914;p111"/>
          <p:cNvSpPr txBox="1"/>
          <p:nvPr>
            <p:ph idx="13" type="body"/>
          </p:nvPr>
        </p:nvSpPr>
        <p:spPr>
          <a:xfrm>
            <a:off x="6293600" y="378995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15" name="Google Shape;915;p111"/>
          <p:cNvSpPr txBox="1"/>
          <p:nvPr>
            <p:ph idx="14" type="subTitle"/>
          </p:nvPr>
        </p:nvSpPr>
        <p:spPr>
          <a:xfrm>
            <a:off x="62057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16" name="Google Shape;916;p111"/>
          <p:cNvSpPr txBox="1"/>
          <p:nvPr>
            <p:ph idx="15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7" name="Google Shape;917;p111"/>
          <p:cNvSpPr txBox="1"/>
          <p:nvPr>
            <p:ph idx="16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5b">
  <p:cSld name="CUSTOM_23_1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112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112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112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112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112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Google Shape;925;p112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112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112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112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112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112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p112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" name="Google Shape;932;p112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112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4" name="Google Shape;934;p112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112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112"/>
          <p:cNvSpPr txBox="1"/>
          <p:nvPr>
            <p:ph idx="1" type="subTitle"/>
          </p:nvPr>
        </p:nvSpPr>
        <p:spPr>
          <a:xfrm>
            <a:off x="167075" y="5325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37" name="Google Shape;937;p112"/>
          <p:cNvSpPr txBox="1"/>
          <p:nvPr>
            <p:ph type="title"/>
          </p:nvPr>
        </p:nvSpPr>
        <p:spPr>
          <a:xfrm>
            <a:off x="125700" y="82600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38" name="Google Shape;938;p112"/>
          <p:cNvSpPr/>
          <p:nvPr>
            <p:ph idx="2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39" name="Google Shape;939;p112"/>
          <p:cNvSpPr txBox="1"/>
          <p:nvPr>
            <p:ph idx="3" type="body"/>
          </p:nvPr>
        </p:nvSpPr>
        <p:spPr>
          <a:xfrm>
            <a:off x="6293600" y="2506300"/>
            <a:ext cx="2173800" cy="778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40" name="Google Shape;940;p112"/>
          <p:cNvSpPr txBox="1"/>
          <p:nvPr>
            <p:ph idx="4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41" name="Google Shape;941;p112"/>
          <p:cNvSpPr txBox="1"/>
          <p:nvPr>
            <p:ph idx="5" type="body"/>
          </p:nvPr>
        </p:nvSpPr>
        <p:spPr>
          <a:xfrm>
            <a:off x="6293600" y="3789950"/>
            <a:ext cx="2173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42" name="Google Shape;942;p112"/>
          <p:cNvSpPr txBox="1"/>
          <p:nvPr>
            <p:ph idx="6" type="subTitle"/>
          </p:nvPr>
        </p:nvSpPr>
        <p:spPr>
          <a:xfrm>
            <a:off x="62057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943" name="Google Shape;943;p112"/>
          <p:cNvSpPr txBox="1"/>
          <p:nvPr>
            <p:ph idx="7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4" name="Google Shape;944;p112"/>
          <p:cNvSpPr txBox="1"/>
          <p:nvPr>
            <p:ph idx="8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Serve">
  <p:cSld name="CUSTOM_20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3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13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113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113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0" name="Google Shape;950;p113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113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113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113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113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113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113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Google Shape;957;p113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8" name="Google Shape;958;p113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9" name="Google Shape;959;p113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0" name="Google Shape;960;p113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113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2" name="Google Shape;962;p113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3" name="Google Shape;963;p113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113"/>
          <p:cNvSpPr/>
          <p:nvPr/>
        </p:nvSpPr>
        <p:spPr>
          <a:xfrm>
            <a:off x="326134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113"/>
          <p:cNvSpPr/>
          <p:nvPr/>
        </p:nvSpPr>
        <p:spPr>
          <a:xfrm>
            <a:off x="609600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113"/>
          <p:cNvSpPr/>
          <p:nvPr/>
        </p:nvSpPr>
        <p:spPr>
          <a:xfrm>
            <a:off x="426698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113"/>
          <p:cNvSpPr txBox="1"/>
          <p:nvPr>
            <p:ph idx="1" type="body"/>
          </p:nvPr>
        </p:nvSpPr>
        <p:spPr>
          <a:xfrm>
            <a:off x="632900" y="1708100"/>
            <a:ext cx="2173800" cy="864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68" name="Google Shape;968;p113"/>
          <p:cNvSpPr/>
          <p:nvPr>
            <p:ph idx="2" type="pic"/>
          </p:nvPr>
        </p:nvSpPr>
        <p:spPr>
          <a:xfrm>
            <a:off x="61310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69" name="Google Shape;969;p113"/>
          <p:cNvSpPr/>
          <p:nvPr>
            <p:ph idx="3" type="pic"/>
          </p:nvPr>
        </p:nvSpPr>
        <p:spPr>
          <a:xfrm>
            <a:off x="346535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70" name="Google Shape;970;p113"/>
          <p:cNvSpPr/>
          <p:nvPr>
            <p:ph idx="4" type="pic"/>
          </p:nvPr>
        </p:nvSpPr>
        <p:spPr>
          <a:xfrm>
            <a:off x="630000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71" name="Google Shape;971;p113"/>
          <p:cNvSpPr txBox="1"/>
          <p:nvPr>
            <p:ph idx="5" type="body"/>
          </p:nvPr>
        </p:nvSpPr>
        <p:spPr>
          <a:xfrm>
            <a:off x="3474200" y="1708100"/>
            <a:ext cx="2173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2" name="Google Shape;972;p113"/>
          <p:cNvSpPr txBox="1"/>
          <p:nvPr>
            <p:ph idx="6" type="body"/>
          </p:nvPr>
        </p:nvSpPr>
        <p:spPr>
          <a:xfrm>
            <a:off x="6315500" y="1708100"/>
            <a:ext cx="2173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3" name="Google Shape;973;p113"/>
          <p:cNvSpPr txBox="1"/>
          <p:nvPr>
            <p:ph idx="7" type="body"/>
          </p:nvPr>
        </p:nvSpPr>
        <p:spPr>
          <a:xfrm>
            <a:off x="4236800" y="4155575"/>
            <a:ext cx="4565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21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21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21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21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21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21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21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21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21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4" name="Google Shape;974;p113"/>
          <p:cNvSpPr txBox="1"/>
          <p:nvPr>
            <p:ph idx="8" type="subTitle"/>
          </p:nvPr>
        </p:nvSpPr>
        <p:spPr>
          <a:xfrm>
            <a:off x="314425" y="4041875"/>
            <a:ext cx="17826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75" name="Google Shape;975;p113"/>
          <p:cNvSpPr txBox="1"/>
          <p:nvPr>
            <p:ph type="title"/>
          </p:nvPr>
        </p:nvSpPr>
        <p:spPr>
          <a:xfrm>
            <a:off x="1762426" y="3904925"/>
            <a:ext cx="30156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76" name="Google Shape;976;p113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113"/>
          <p:cNvSpPr txBox="1"/>
          <p:nvPr>
            <p:ph idx="9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mentary Food and Dishes">
  <p:cSld name="CUSTOM_21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4"/>
          <p:cNvSpPr txBox="1"/>
          <p:nvPr>
            <p:ph idx="1" type="body"/>
          </p:nvPr>
        </p:nvSpPr>
        <p:spPr>
          <a:xfrm>
            <a:off x="453500" y="2578725"/>
            <a:ext cx="25326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80" name="Google Shape;980;p114"/>
          <p:cNvSpPr txBox="1"/>
          <p:nvPr>
            <p:ph type="title"/>
          </p:nvPr>
        </p:nvSpPr>
        <p:spPr>
          <a:xfrm>
            <a:off x="314425" y="314675"/>
            <a:ext cx="5066100" cy="15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  <p:sp>
        <p:nvSpPr>
          <p:cNvPr id="981" name="Google Shape;981;p114"/>
          <p:cNvSpPr/>
          <p:nvPr>
            <p:ph idx="2" type="pic"/>
          </p:nvPr>
        </p:nvSpPr>
        <p:spPr>
          <a:xfrm>
            <a:off x="6361100" y="31467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82" name="Google Shape;982;p114"/>
          <p:cNvSpPr/>
          <p:nvPr>
            <p:ph idx="3" type="pic"/>
          </p:nvPr>
        </p:nvSpPr>
        <p:spPr>
          <a:xfrm>
            <a:off x="6361100" y="1841538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83" name="Google Shape;983;p114"/>
          <p:cNvSpPr/>
          <p:nvPr>
            <p:ph idx="4" type="pic"/>
          </p:nvPr>
        </p:nvSpPr>
        <p:spPr>
          <a:xfrm>
            <a:off x="6361100" y="3368413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984" name="Google Shape;984;p114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114"/>
          <p:cNvSpPr txBox="1"/>
          <p:nvPr>
            <p:ph idx="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mories">
  <p:cSld name="CUSTOM_21_1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5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115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9" name="Google Shape;989;p115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0" name="Google Shape;990;p115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p115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115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115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115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115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11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115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11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p115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0" name="Google Shape;1000;p115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115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p115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115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115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115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115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115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115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115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0" name="Google Shape;1010;p115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1" name="Google Shape;1011;p115"/>
          <p:cNvSpPr txBox="1"/>
          <p:nvPr>
            <p:ph type="title"/>
          </p:nvPr>
        </p:nvSpPr>
        <p:spPr>
          <a:xfrm>
            <a:off x="314425" y="314675"/>
            <a:ext cx="77409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12" name="Google Shape;1012;p115"/>
          <p:cNvSpPr/>
          <p:nvPr>
            <p:ph idx="2" type="pic"/>
          </p:nvPr>
        </p:nvSpPr>
        <p:spPr>
          <a:xfrm>
            <a:off x="25040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13" name="Google Shape;1013;p115"/>
          <p:cNvSpPr/>
          <p:nvPr>
            <p:ph idx="3" type="pic"/>
          </p:nvPr>
        </p:nvSpPr>
        <p:spPr>
          <a:xfrm>
            <a:off x="331400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14" name="Google Shape;1014;p115"/>
          <p:cNvSpPr/>
          <p:nvPr>
            <p:ph idx="4" type="pic"/>
          </p:nvPr>
        </p:nvSpPr>
        <p:spPr>
          <a:xfrm>
            <a:off x="637025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15" name="Google Shape;1015;p115"/>
          <p:cNvSpPr/>
          <p:nvPr>
            <p:ph idx="5" type="pic"/>
          </p:nvPr>
        </p:nvSpPr>
        <p:spPr>
          <a:xfrm>
            <a:off x="25040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16" name="Google Shape;1016;p115"/>
          <p:cNvSpPr/>
          <p:nvPr>
            <p:ph idx="6" type="pic"/>
          </p:nvPr>
        </p:nvSpPr>
        <p:spPr>
          <a:xfrm>
            <a:off x="331400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17" name="Google Shape;1017;p115"/>
          <p:cNvSpPr/>
          <p:nvPr>
            <p:ph idx="7" type="pic"/>
          </p:nvPr>
        </p:nvSpPr>
        <p:spPr>
          <a:xfrm>
            <a:off x="637025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018" name="Google Shape;1018;p115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9" name="Google Shape;1019;p115"/>
          <p:cNvSpPr txBox="1"/>
          <p:nvPr>
            <p:ph idx="1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Thoughts">
  <p:cSld name="CUSTOM_21_1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16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2" name="Google Shape;1022;p116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116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4" name="Google Shape;1024;p116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116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6" name="Google Shape;1026;p116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116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8" name="Google Shape;1028;p116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9" name="Google Shape;1029;p116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Google Shape;1030;p116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116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116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116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116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116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116"/>
          <p:cNvSpPr/>
          <p:nvPr/>
        </p:nvSpPr>
        <p:spPr>
          <a:xfrm>
            <a:off x="4786275" y="352450"/>
            <a:ext cx="40635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116"/>
          <p:cNvSpPr txBox="1"/>
          <p:nvPr>
            <p:ph idx="1" type="subTitle"/>
          </p:nvPr>
        </p:nvSpPr>
        <p:spPr>
          <a:xfrm>
            <a:off x="314425" y="3213300"/>
            <a:ext cx="39225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8" name="Google Shape;1038;p116"/>
          <p:cNvSpPr txBox="1"/>
          <p:nvPr>
            <p:ph type="title"/>
          </p:nvPr>
        </p:nvSpPr>
        <p:spPr>
          <a:xfrm>
            <a:off x="238225" y="3820950"/>
            <a:ext cx="40635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039" name="Google Shape;1039;p116"/>
          <p:cNvSpPr txBox="1"/>
          <p:nvPr>
            <p:ph idx="2" type="body"/>
          </p:nvPr>
        </p:nvSpPr>
        <p:spPr>
          <a:xfrm>
            <a:off x="5125900" y="591475"/>
            <a:ext cx="3312000" cy="916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040" name="Google Shape;1040;p116"/>
          <p:cNvSpPr txBox="1"/>
          <p:nvPr>
            <p:ph idx="3" type="body"/>
          </p:nvPr>
        </p:nvSpPr>
        <p:spPr>
          <a:xfrm>
            <a:off x="5125900" y="1847075"/>
            <a:ext cx="33120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41" name="Google Shape;1041;p116"/>
          <p:cNvSpPr txBox="1"/>
          <p:nvPr>
            <p:ph idx="4" type="body"/>
          </p:nvPr>
        </p:nvSpPr>
        <p:spPr>
          <a:xfrm>
            <a:off x="5125900" y="3097650"/>
            <a:ext cx="33120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42" name="Google Shape;1042;p116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3" name="Google Shape;1043;p116"/>
          <p:cNvSpPr txBox="1"/>
          <p:nvPr>
            <p:ph idx="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1_1_1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17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117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117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117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117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117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117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2" name="Google Shape;1052;p117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117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4" name="Google Shape;1054;p11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5" name="Google Shape;1055;p117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117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7" name="Google Shape;1057;p117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117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117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117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117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117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117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Google Shape;1064;p117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5" name="Google Shape;1065;p117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6" name="Google Shape;1066;p117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Google Shape;1067;p117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117"/>
          <p:cNvSpPr/>
          <p:nvPr>
            <p:ph idx="2" type="pic"/>
          </p:nvPr>
        </p:nvSpPr>
        <p:spPr>
          <a:xfrm>
            <a:off x="1020450" y="1016000"/>
            <a:ext cx="30438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117"/>
          <p:cNvSpPr txBox="1"/>
          <p:nvPr>
            <p:ph type="title"/>
          </p:nvPr>
        </p:nvSpPr>
        <p:spPr>
          <a:xfrm>
            <a:off x="4064000" y="1007950"/>
            <a:ext cx="41880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1_1">
    <p:bg>
      <p:bgPr>
        <a:solidFill>
          <a:schemeClr val="lt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18"/>
          <p:cNvSpPr txBox="1"/>
          <p:nvPr>
            <p:ph type="title"/>
          </p:nvPr>
        </p:nvSpPr>
        <p:spPr>
          <a:xfrm>
            <a:off x="250503" y="7253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072" name="Google Shape;1072;p118"/>
          <p:cNvSpPr txBox="1"/>
          <p:nvPr>
            <p:ph idx="1" type="subTitle"/>
          </p:nvPr>
        </p:nvSpPr>
        <p:spPr>
          <a:xfrm>
            <a:off x="1377400" y="2039975"/>
            <a:ext cx="6389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21_1_1_1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9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119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119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119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119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119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119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119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2" name="Google Shape;1082;p119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119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119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119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119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7" name="Google Shape;1087;p119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119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119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0" name="Google Shape;1090;p119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119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119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119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119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119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119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119"/>
          <p:cNvSpPr txBox="1"/>
          <p:nvPr>
            <p:ph type="title"/>
          </p:nvPr>
        </p:nvSpPr>
        <p:spPr>
          <a:xfrm>
            <a:off x="969950" y="1084150"/>
            <a:ext cx="7204200" cy="29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3_1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0"/>
          <p:cNvSpPr/>
          <p:nvPr/>
        </p:nvSpPr>
        <p:spPr>
          <a:xfrm>
            <a:off x="4728675" y="544175"/>
            <a:ext cx="3732900" cy="4052700"/>
          </a:xfrm>
          <a:prstGeom prst="roundRect">
            <a:avLst>
              <a:gd fmla="val 262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120"/>
          <p:cNvSpPr txBox="1"/>
          <p:nvPr>
            <p:ph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101" name="Google Shape;1101;p12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2" name="Google Shape;1102;p120"/>
          <p:cNvSpPr txBox="1"/>
          <p:nvPr>
            <p:ph idx="1" type="body"/>
          </p:nvPr>
        </p:nvSpPr>
        <p:spPr>
          <a:xfrm>
            <a:off x="5352125" y="1034150"/>
            <a:ext cx="250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2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121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121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Google Shape;1107;p121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121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121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121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121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2" name="Google Shape;1112;p121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121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121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121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121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121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121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121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121"/>
          <p:cNvSpPr txBox="1"/>
          <p:nvPr>
            <p:ph type="title"/>
          </p:nvPr>
        </p:nvSpPr>
        <p:spPr>
          <a:xfrm>
            <a:off x="125700" y="3760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21" name="Google Shape;1121;p121"/>
          <p:cNvSpPr txBox="1"/>
          <p:nvPr>
            <p:ph idx="1" type="body"/>
          </p:nvPr>
        </p:nvSpPr>
        <p:spPr>
          <a:xfrm>
            <a:off x="3105200" y="612450"/>
            <a:ext cx="21738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22" name="Google Shape;1122;p121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121"/>
          <p:cNvSpPr txBox="1"/>
          <p:nvPr>
            <p:ph idx="2" type="body"/>
          </p:nvPr>
        </p:nvSpPr>
        <p:spPr>
          <a:xfrm>
            <a:off x="6321550" y="612450"/>
            <a:ext cx="21738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SECTION_HEADER_1_2">
    <p:bg>
      <p:bgPr>
        <a:solidFill>
          <a:schemeClr val="lt1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2"/>
          <p:cNvSpPr txBox="1"/>
          <p:nvPr>
            <p:ph type="title"/>
          </p:nvPr>
        </p:nvSpPr>
        <p:spPr>
          <a:xfrm>
            <a:off x="250500" y="1338900"/>
            <a:ext cx="86433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3_2_1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23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123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123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123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123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123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123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123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123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123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123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Google Shape;1138;p123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123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123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123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123"/>
          <p:cNvSpPr/>
          <p:nvPr/>
        </p:nvSpPr>
        <p:spPr>
          <a:xfrm>
            <a:off x="2712475" y="376050"/>
            <a:ext cx="61371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123"/>
          <p:cNvSpPr txBox="1"/>
          <p:nvPr>
            <p:ph type="title"/>
          </p:nvPr>
        </p:nvSpPr>
        <p:spPr>
          <a:xfrm>
            <a:off x="125700" y="3760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44" name="Google Shape;1144;p123"/>
          <p:cNvSpPr txBox="1"/>
          <p:nvPr>
            <p:ph idx="1" type="body"/>
          </p:nvPr>
        </p:nvSpPr>
        <p:spPr>
          <a:xfrm>
            <a:off x="3105200" y="1718575"/>
            <a:ext cx="54477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45" name="Google Shape;1145;p123"/>
          <p:cNvSpPr txBox="1"/>
          <p:nvPr>
            <p:ph idx="2" type="subTitle"/>
          </p:nvPr>
        </p:nvSpPr>
        <p:spPr>
          <a:xfrm>
            <a:off x="3017300" y="603250"/>
            <a:ext cx="56433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SECTION_HEADER_1_2_1">
    <p:bg>
      <p:bgPr>
        <a:solidFill>
          <a:schemeClr val="lt1"/>
        </a:soli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24"/>
          <p:cNvSpPr txBox="1"/>
          <p:nvPr>
            <p:ph type="title"/>
          </p:nvPr>
        </p:nvSpPr>
        <p:spPr>
          <a:xfrm>
            <a:off x="1047400" y="1338900"/>
            <a:ext cx="70491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IBM Plex Mono"/>
              <a:buNone/>
              <a:defRPr>
                <a:solidFill>
                  <a:schemeClr val="accent4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3_2_1_1_1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25"/>
          <p:cNvSpPr txBox="1"/>
          <p:nvPr>
            <p:ph idx="1" type="body"/>
          </p:nvPr>
        </p:nvSpPr>
        <p:spPr>
          <a:xfrm>
            <a:off x="251400" y="125600"/>
            <a:ext cx="14685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SECTION_HEADER_1_2_2">
    <p:bg>
      <p:bgPr>
        <a:solidFill>
          <a:schemeClr val="lt1"/>
        </a:solidFill>
      </p:bgPr>
    </p:bg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26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126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Google Shape;1153;p126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126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126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126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126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126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126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126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126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126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126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126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126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126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67" name="Google Shape;1167;p126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126"/>
          <p:cNvSpPr txBox="1"/>
          <p:nvPr>
            <p:ph idx="1" type="body"/>
          </p:nvPr>
        </p:nvSpPr>
        <p:spPr>
          <a:xfrm>
            <a:off x="6321550" y="612450"/>
            <a:ext cx="2173800" cy="3884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4_1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0" name="Google Shape;1170;p127"/>
          <p:cNvCxnSpPr/>
          <p:nvPr/>
        </p:nvCxnSpPr>
        <p:spPr>
          <a:xfrm rot="10800000">
            <a:off x="-3050" y="166420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127"/>
          <p:cNvSpPr/>
          <p:nvPr/>
        </p:nvSpPr>
        <p:spPr>
          <a:xfrm flipH="1">
            <a:off x="801804" y="124470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2" name="Google Shape;1172;p127"/>
          <p:cNvCxnSpPr/>
          <p:nvPr/>
        </p:nvCxnSpPr>
        <p:spPr>
          <a:xfrm rot="10800000">
            <a:off x="-2925" y="229525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3" name="Google Shape;1173;p127"/>
          <p:cNvSpPr/>
          <p:nvPr/>
        </p:nvSpPr>
        <p:spPr>
          <a:xfrm flipH="1">
            <a:off x="801874" y="187575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4" name="Google Shape;1174;p127"/>
          <p:cNvCxnSpPr/>
          <p:nvPr/>
        </p:nvCxnSpPr>
        <p:spPr>
          <a:xfrm rot="10800000">
            <a:off x="-2925" y="2926529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p127"/>
          <p:cNvSpPr/>
          <p:nvPr/>
        </p:nvSpPr>
        <p:spPr>
          <a:xfrm flipH="1">
            <a:off x="801874" y="250702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6" name="Google Shape;1176;p127"/>
          <p:cNvCxnSpPr/>
          <p:nvPr/>
        </p:nvCxnSpPr>
        <p:spPr>
          <a:xfrm rot="10800000">
            <a:off x="-2925" y="356487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127"/>
          <p:cNvSpPr/>
          <p:nvPr/>
        </p:nvSpPr>
        <p:spPr>
          <a:xfrm flipH="1">
            <a:off x="801874" y="314537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8" name="Google Shape;1178;p127"/>
          <p:cNvCxnSpPr/>
          <p:nvPr/>
        </p:nvCxnSpPr>
        <p:spPr>
          <a:xfrm rot="10800000">
            <a:off x="-3050" y="4199402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127"/>
          <p:cNvSpPr/>
          <p:nvPr/>
        </p:nvSpPr>
        <p:spPr>
          <a:xfrm flipH="1">
            <a:off x="801729" y="377990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127"/>
          <p:cNvSpPr txBox="1"/>
          <p:nvPr>
            <p:ph idx="1" type="subTitle"/>
          </p:nvPr>
        </p:nvSpPr>
        <p:spPr>
          <a:xfrm>
            <a:off x="802850" y="12457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1" name="Google Shape;1181;p127"/>
          <p:cNvSpPr txBox="1"/>
          <p:nvPr>
            <p:ph idx="2" type="subTitle"/>
          </p:nvPr>
        </p:nvSpPr>
        <p:spPr>
          <a:xfrm>
            <a:off x="801725" y="187587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2" name="Google Shape;1182;p127"/>
          <p:cNvSpPr txBox="1"/>
          <p:nvPr>
            <p:ph idx="3" type="subTitle"/>
          </p:nvPr>
        </p:nvSpPr>
        <p:spPr>
          <a:xfrm>
            <a:off x="801725" y="2510050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3" name="Google Shape;1183;p127"/>
          <p:cNvSpPr txBox="1"/>
          <p:nvPr>
            <p:ph idx="4" type="subTitle"/>
          </p:nvPr>
        </p:nvSpPr>
        <p:spPr>
          <a:xfrm>
            <a:off x="802850" y="31450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4" name="Google Shape;1184;p127"/>
          <p:cNvSpPr txBox="1"/>
          <p:nvPr>
            <p:ph idx="5" type="subTitle"/>
          </p:nvPr>
        </p:nvSpPr>
        <p:spPr>
          <a:xfrm>
            <a:off x="802850" y="3780700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5" name="Google Shape;1185;p127"/>
          <p:cNvSpPr txBox="1"/>
          <p:nvPr>
            <p:ph type="title"/>
          </p:nvPr>
        </p:nvSpPr>
        <p:spPr>
          <a:xfrm>
            <a:off x="251400" y="180775"/>
            <a:ext cx="86859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  <p:cxnSp>
        <p:nvCxnSpPr>
          <p:cNvPr id="1186" name="Google Shape;1186;p127"/>
          <p:cNvCxnSpPr/>
          <p:nvPr/>
        </p:nvCxnSpPr>
        <p:spPr>
          <a:xfrm rot="10800000">
            <a:off x="-3050" y="4833927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7" name="Google Shape;1187;p127"/>
          <p:cNvSpPr/>
          <p:nvPr/>
        </p:nvSpPr>
        <p:spPr>
          <a:xfrm flipH="1">
            <a:off x="801729" y="441442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127"/>
          <p:cNvSpPr txBox="1"/>
          <p:nvPr>
            <p:ph idx="6" type="subTitle"/>
          </p:nvPr>
        </p:nvSpPr>
        <p:spPr>
          <a:xfrm>
            <a:off x="802850" y="44152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7_1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28"/>
          <p:cNvSpPr/>
          <p:nvPr>
            <p:ph idx="2" type="pic"/>
          </p:nvPr>
        </p:nvSpPr>
        <p:spPr>
          <a:xfrm>
            <a:off x="5925600" y="0"/>
            <a:ext cx="32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91" name="Google Shape;1191;p128"/>
          <p:cNvSpPr txBox="1"/>
          <p:nvPr>
            <p:ph idx="1" type="body"/>
          </p:nvPr>
        </p:nvSpPr>
        <p:spPr>
          <a:xfrm>
            <a:off x="390625" y="306925"/>
            <a:ext cx="3125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92" name="Google Shape;1192;p128"/>
          <p:cNvSpPr txBox="1"/>
          <p:nvPr>
            <p:ph type="title"/>
          </p:nvPr>
        </p:nvSpPr>
        <p:spPr>
          <a:xfrm>
            <a:off x="274550" y="3283900"/>
            <a:ext cx="54309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3_2_1_2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29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129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129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129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129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129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129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129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29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129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29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129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129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29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129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129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129"/>
          <p:cNvSpPr txBox="1"/>
          <p:nvPr>
            <p:ph idx="1" type="body"/>
          </p:nvPr>
        </p:nvSpPr>
        <p:spPr>
          <a:xfrm>
            <a:off x="3105200" y="1718575"/>
            <a:ext cx="21738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11" name="Google Shape;1211;p129"/>
          <p:cNvSpPr txBox="1"/>
          <p:nvPr>
            <p:ph idx="2" type="subTitle"/>
          </p:nvPr>
        </p:nvSpPr>
        <p:spPr>
          <a:xfrm>
            <a:off x="301730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212" name="Google Shape;1212;p129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129"/>
          <p:cNvSpPr txBox="1"/>
          <p:nvPr>
            <p:ph idx="3" type="body"/>
          </p:nvPr>
        </p:nvSpPr>
        <p:spPr>
          <a:xfrm>
            <a:off x="6321550" y="1718575"/>
            <a:ext cx="21738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14" name="Google Shape;1214;p129"/>
          <p:cNvSpPr txBox="1"/>
          <p:nvPr>
            <p:ph idx="4" type="subTitle"/>
          </p:nvPr>
        </p:nvSpPr>
        <p:spPr>
          <a:xfrm>
            <a:off x="623365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215" name="Google Shape;1215;p129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0_1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30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p130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130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130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130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2" name="Google Shape;1222;p130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130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130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5" name="Google Shape;1225;p130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Google Shape;1226;p130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130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130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9" name="Google Shape;1229;p130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130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1" name="Google Shape;1231;p130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2" name="Google Shape;1232;p130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130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4" name="Google Shape;1234;p130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130"/>
          <p:cNvSpPr/>
          <p:nvPr/>
        </p:nvSpPr>
        <p:spPr>
          <a:xfrm>
            <a:off x="326134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6" name="Google Shape;1236;p130"/>
          <p:cNvSpPr/>
          <p:nvPr/>
        </p:nvSpPr>
        <p:spPr>
          <a:xfrm>
            <a:off x="609600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130"/>
          <p:cNvSpPr/>
          <p:nvPr/>
        </p:nvSpPr>
        <p:spPr>
          <a:xfrm>
            <a:off x="426698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130"/>
          <p:cNvSpPr txBox="1"/>
          <p:nvPr>
            <p:ph idx="1" type="body"/>
          </p:nvPr>
        </p:nvSpPr>
        <p:spPr>
          <a:xfrm>
            <a:off x="632900" y="1708100"/>
            <a:ext cx="2173800" cy="1659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239" name="Google Shape;1239;p130"/>
          <p:cNvSpPr txBox="1"/>
          <p:nvPr>
            <p:ph idx="2" type="body"/>
          </p:nvPr>
        </p:nvSpPr>
        <p:spPr>
          <a:xfrm>
            <a:off x="3474200" y="1708100"/>
            <a:ext cx="21738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40" name="Google Shape;1240;p130"/>
          <p:cNvSpPr txBox="1"/>
          <p:nvPr>
            <p:ph idx="3" type="body"/>
          </p:nvPr>
        </p:nvSpPr>
        <p:spPr>
          <a:xfrm>
            <a:off x="6315500" y="1708100"/>
            <a:ext cx="21738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41" name="Google Shape;1241;p130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42" name="Google Shape;1242;p130"/>
          <p:cNvSpPr txBox="1"/>
          <p:nvPr>
            <p:ph idx="4" type="subTitle"/>
          </p:nvPr>
        </p:nvSpPr>
        <p:spPr>
          <a:xfrm>
            <a:off x="60655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243" name="Google Shape;1243;p130"/>
          <p:cNvSpPr txBox="1"/>
          <p:nvPr>
            <p:ph idx="5" type="subTitle"/>
          </p:nvPr>
        </p:nvSpPr>
        <p:spPr>
          <a:xfrm>
            <a:off x="344120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244" name="Google Shape;1244;p130"/>
          <p:cNvSpPr txBox="1"/>
          <p:nvPr>
            <p:ph idx="6" type="subTitle"/>
          </p:nvPr>
        </p:nvSpPr>
        <p:spPr>
          <a:xfrm>
            <a:off x="627585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0_1_1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31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7" name="Google Shape;1247;p13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131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131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131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131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131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131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4" name="Google Shape;1254;p131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5" name="Google Shape;1255;p131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6" name="Google Shape;1256;p131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131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8" name="Google Shape;1258;p131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9" name="Google Shape;1259;p131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0" name="Google Shape;1260;p131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131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2" name="Google Shape;1262;p131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131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131"/>
          <p:cNvSpPr/>
          <p:nvPr/>
        </p:nvSpPr>
        <p:spPr>
          <a:xfrm>
            <a:off x="246850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5" name="Google Shape;1265;p131"/>
          <p:cNvSpPr txBox="1"/>
          <p:nvPr>
            <p:ph idx="1" type="body"/>
          </p:nvPr>
        </p:nvSpPr>
        <p:spPr>
          <a:xfrm>
            <a:off x="335675" y="1708100"/>
            <a:ext cx="1753800" cy="176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266" name="Google Shape;1266;p131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67" name="Google Shape;1267;p131"/>
          <p:cNvSpPr txBox="1"/>
          <p:nvPr>
            <p:ph idx="2" type="subTitle"/>
          </p:nvPr>
        </p:nvSpPr>
        <p:spPr>
          <a:xfrm>
            <a:off x="31442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268" name="Google Shape;1268;p131"/>
          <p:cNvSpPr/>
          <p:nvPr/>
        </p:nvSpPr>
        <p:spPr>
          <a:xfrm>
            <a:off x="2476617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9" name="Google Shape;1269;p131"/>
          <p:cNvSpPr/>
          <p:nvPr/>
        </p:nvSpPr>
        <p:spPr>
          <a:xfrm>
            <a:off x="4706383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131"/>
          <p:cNvSpPr/>
          <p:nvPr/>
        </p:nvSpPr>
        <p:spPr>
          <a:xfrm>
            <a:off x="6936150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1" name="Google Shape;1271;p131"/>
          <p:cNvSpPr txBox="1"/>
          <p:nvPr>
            <p:ph idx="3" type="body"/>
          </p:nvPr>
        </p:nvSpPr>
        <p:spPr>
          <a:xfrm>
            <a:off x="256612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2" name="Google Shape;1272;p131"/>
          <p:cNvSpPr txBox="1"/>
          <p:nvPr>
            <p:ph idx="4" type="subTitle"/>
          </p:nvPr>
        </p:nvSpPr>
        <p:spPr>
          <a:xfrm>
            <a:off x="2544863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273" name="Google Shape;1273;p131"/>
          <p:cNvSpPr txBox="1"/>
          <p:nvPr>
            <p:ph idx="5" type="body"/>
          </p:nvPr>
        </p:nvSpPr>
        <p:spPr>
          <a:xfrm>
            <a:off x="479587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4" name="Google Shape;1274;p131"/>
          <p:cNvSpPr txBox="1"/>
          <p:nvPr>
            <p:ph idx="6" type="subTitle"/>
          </p:nvPr>
        </p:nvSpPr>
        <p:spPr>
          <a:xfrm>
            <a:off x="477462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275" name="Google Shape;1275;p131"/>
          <p:cNvSpPr txBox="1"/>
          <p:nvPr>
            <p:ph idx="7" type="body"/>
          </p:nvPr>
        </p:nvSpPr>
        <p:spPr>
          <a:xfrm>
            <a:off x="702562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76" name="Google Shape;1276;p131"/>
          <p:cNvSpPr txBox="1"/>
          <p:nvPr>
            <p:ph idx="8" type="subTitle"/>
          </p:nvPr>
        </p:nvSpPr>
        <p:spPr>
          <a:xfrm>
            <a:off x="700437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3_3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3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9" name="Google Shape;1279;p132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0" name="Google Shape;1280;p132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132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132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132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4" name="Google Shape;1284;p132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5" name="Google Shape;1285;p132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132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132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8" name="Google Shape;1288;p132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132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0" name="Google Shape;1290;p132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1" name="Google Shape;1291;p132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2" name="Google Shape;1292;p132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132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4" name="Google Shape;1294;p132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132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6" name="Google Shape;1296;p132"/>
          <p:cNvSpPr/>
          <p:nvPr>
            <p:ph idx="2" type="pic"/>
          </p:nvPr>
        </p:nvSpPr>
        <p:spPr>
          <a:xfrm>
            <a:off x="30173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297" name="Google Shape;1297;p132"/>
          <p:cNvSpPr/>
          <p:nvPr>
            <p:ph idx="3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298" name="Google Shape;1298;p132"/>
          <p:cNvSpPr txBox="1"/>
          <p:nvPr>
            <p:ph idx="1" type="body"/>
          </p:nvPr>
        </p:nvSpPr>
        <p:spPr>
          <a:xfrm>
            <a:off x="3105200" y="2506300"/>
            <a:ext cx="21738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99" name="Google Shape;1299;p132"/>
          <p:cNvSpPr txBox="1"/>
          <p:nvPr>
            <p:ph idx="4" type="subTitle"/>
          </p:nvPr>
        </p:nvSpPr>
        <p:spPr>
          <a:xfrm>
            <a:off x="30173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300" name="Google Shape;1300;p132"/>
          <p:cNvSpPr txBox="1"/>
          <p:nvPr>
            <p:ph idx="5" type="body"/>
          </p:nvPr>
        </p:nvSpPr>
        <p:spPr>
          <a:xfrm>
            <a:off x="6293600" y="2506300"/>
            <a:ext cx="2173800" cy="1990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301" name="Google Shape;1301;p132"/>
          <p:cNvSpPr txBox="1"/>
          <p:nvPr>
            <p:ph idx="6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302" name="Google Shape;1302;p132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0_1_2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33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133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133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7" name="Google Shape;1307;p133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133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133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0" name="Google Shape;1310;p133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133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133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133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133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133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6" name="Google Shape;1316;p133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7" name="Google Shape;1317;p133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8" name="Google Shape;1318;p133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133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0" name="Google Shape;1320;p133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33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33"/>
          <p:cNvSpPr/>
          <p:nvPr/>
        </p:nvSpPr>
        <p:spPr>
          <a:xfrm>
            <a:off x="42670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133"/>
          <p:cNvSpPr txBox="1"/>
          <p:nvPr>
            <p:ph idx="1" type="body"/>
          </p:nvPr>
        </p:nvSpPr>
        <p:spPr>
          <a:xfrm>
            <a:off x="632900" y="2249863"/>
            <a:ext cx="2173800" cy="14754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324" name="Google Shape;1324;p133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25" name="Google Shape;1325;p133"/>
          <p:cNvSpPr txBox="1"/>
          <p:nvPr>
            <p:ph idx="2" type="subTitle"/>
          </p:nvPr>
        </p:nvSpPr>
        <p:spPr>
          <a:xfrm>
            <a:off x="60655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326" name="Google Shape;1326;p133"/>
          <p:cNvSpPr/>
          <p:nvPr>
            <p:ph idx="3" type="pic"/>
          </p:nvPr>
        </p:nvSpPr>
        <p:spPr>
          <a:xfrm>
            <a:off x="61310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27" name="Google Shape;1327;p133"/>
          <p:cNvSpPr/>
          <p:nvPr/>
        </p:nvSpPr>
        <p:spPr>
          <a:xfrm>
            <a:off x="326135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133"/>
          <p:cNvSpPr txBox="1"/>
          <p:nvPr>
            <p:ph idx="4" type="body"/>
          </p:nvPr>
        </p:nvSpPr>
        <p:spPr>
          <a:xfrm>
            <a:off x="3467550" y="2249863"/>
            <a:ext cx="21738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29" name="Google Shape;1329;p133"/>
          <p:cNvSpPr txBox="1"/>
          <p:nvPr>
            <p:ph idx="5" type="subTitle"/>
          </p:nvPr>
        </p:nvSpPr>
        <p:spPr>
          <a:xfrm>
            <a:off x="344120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330" name="Google Shape;1330;p133"/>
          <p:cNvSpPr/>
          <p:nvPr>
            <p:ph idx="6" type="pic"/>
          </p:nvPr>
        </p:nvSpPr>
        <p:spPr>
          <a:xfrm>
            <a:off x="344775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31" name="Google Shape;1331;p133"/>
          <p:cNvSpPr/>
          <p:nvPr/>
        </p:nvSpPr>
        <p:spPr>
          <a:xfrm>
            <a:off x="609600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33"/>
          <p:cNvSpPr txBox="1"/>
          <p:nvPr>
            <p:ph idx="7" type="body"/>
          </p:nvPr>
        </p:nvSpPr>
        <p:spPr>
          <a:xfrm>
            <a:off x="6302200" y="2249863"/>
            <a:ext cx="21738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333" name="Google Shape;1333;p133"/>
          <p:cNvSpPr txBox="1"/>
          <p:nvPr>
            <p:ph idx="8" type="subTitle"/>
          </p:nvPr>
        </p:nvSpPr>
        <p:spPr>
          <a:xfrm>
            <a:off x="627585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334" name="Google Shape;1334;p133"/>
          <p:cNvSpPr/>
          <p:nvPr>
            <p:ph idx="9" type="pic"/>
          </p:nvPr>
        </p:nvSpPr>
        <p:spPr>
          <a:xfrm>
            <a:off x="628240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1_1_1_1_2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34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34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134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34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0" name="Google Shape;1340;p134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134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2" name="Google Shape;1342;p134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134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4" name="Google Shape;1344;p134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5" name="Google Shape;1345;p134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134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7" name="Google Shape;1347;p134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8" name="Google Shape;1348;p134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9" name="Google Shape;1349;p134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0" name="Google Shape;1350;p134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1" name="Google Shape;1351;p134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2" name="Google Shape;1352;p134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3" name="Google Shape;1353;p134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4" name="Google Shape;1354;p134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134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6" name="Google Shape;1356;p134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7" name="Google Shape;1357;p134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8" name="Google Shape;1358;p134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9" name="Google Shape;1359;p134"/>
          <p:cNvSpPr/>
          <p:nvPr>
            <p:ph idx="2" type="pic"/>
          </p:nvPr>
        </p:nvSpPr>
        <p:spPr>
          <a:xfrm>
            <a:off x="1020450" y="1016000"/>
            <a:ext cx="7107600" cy="30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1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35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135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3" name="Google Shape;1363;p135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4" name="Google Shape;1364;p135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135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135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7" name="Google Shape;1367;p135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8" name="Google Shape;1368;p135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9" name="Google Shape;1369;p135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13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135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13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3" name="Google Shape;1373;p135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135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135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6" name="Google Shape;1376;p135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135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135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135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0" name="Google Shape;1380;p135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1" name="Google Shape;1381;p135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2" name="Google Shape;1382;p135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3" name="Google Shape;1383;p135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4" name="Google Shape;1384;p135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135"/>
          <p:cNvSpPr txBox="1"/>
          <p:nvPr>
            <p:ph type="title"/>
          </p:nvPr>
        </p:nvSpPr>
        <p:spPr>
          <a:xfrm>
            <a:off x="314425" y="314675"/>
            <a:ext cx="85380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86" name="Google Shape;1386;p135"/>
          <p:cNvSpPr/>
          <p:nvPr>
            <p:ph idx="2" type="pic"/>
          </p:nvPr>
        </p:nvSpPr>
        <p:spPr>
          <a:xfrm>
            <a:off x="39080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87" name="Google Shape;1387;p135"/>
          <p:cNvSpPr/>
          <p:nvPr>
            <p:ph idx="3" type="pic"/>
          </p:nvPr>
        </p:nvSpPr>
        <p:spPr>
          <a:xfrm>
            <a:off x="39080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88" name="Google Shape;1388;p135"/>
          <p:cNvSpPr/>
          <p:nvPr>
            <p:ph idx="4" type="pic"/>
          </p:nvPr>
        </p:nvSpPr>
        <p:spPr>
          <a:xfrm>
            <a:off x="39080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89" name="Google Shape;1389;p135"/>
          <p:cNvSpPr/>
          <p:nvPr>
            <p:ph idx="5" type="pic"/>
          </p:nvPr>
        </p:nvSpPr>
        <p:spPr>
          <a:xfrm>
            <a:off x="344615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90" name="Google Shape;1390;p135"/>
          <p:cNvSpPr/>
          <p:nvPr>
            <p:ph idx="6" type="pic"/>
          </p:nvPr>
        </p:nvSpPr>
        <p:spPr>
          <a:xfrm>
            <a:off x="344615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91" name="Google Shape;1391;p135"/>
          <p:cNvSpPr/>
          <p:nvPr>
            <p:ph idx="7" type="pic"/>
          </p:nvPr>
        </p:nvSpPr>
        <p:spPr>
          <a:xfrm>
            <a:off x="344615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92" name="Google Shape;1392;p135"/>
          <p:cNvSpPr/>
          <p:nvPr>
            <p:ph idx="8" type="pic"/>
          </p:nvPr>
        </p:nvSpPr>
        <p:spPr>
          <a:xfrm>
            <a:off x="650150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93" name="Google Shape;1393;p135"/>
          <p:cNvSpPr/>
          <p:nvPr>
            <p:ph idx="9" type="pic"/>
          </p:nvPr>
        </p:nvSpPr>
        <p:spPr>
          <a:xfrm>
            <a:off x="650150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1394" name="Google Shape;1394;p135"/>
          <p:cNvSpPr/>
          <p:nvPr>
            <p:ph idx="13" type="pic"/>
          </p:nvPr>
        </p:nvSpPr>
        <p:spPr>
          <a:xfrm>
            <a:off x="650150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01" name="Google Shape;1401;p137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402" name="Google Shape;1402;p137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3" name="Google Shape;1403;p137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4" name="Google Shape;1404;p137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05" name="Google Shape;1405;p137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406" name="Google Shape;1406;p137"/>
          <p:cNvGrpSpPr/>
          <p:nvPr/>
        </p:nvGrpSpPr>
        <p:grpSpPr>
          <a:xfrm>
            <a:off x="537556" y="689375"/>
            <a:ext cx="8068563" cy="3764713"/>
            <a:chOff x="537556" y="689375"/>
            <a:chExt cx="8068563" cy="3764713"/>
          </a:xfrm>
        </p:grpSpPr>
        <p:sp>
          <p:nvSpPr>
            <p:cNvPr id="1407" name="Google Shape;1407;p137"/>
            <p:cNvSpPr/>
            <p:nvPr/>
          </p:nvSpPr>
          <p:spPr>
            <a:xfrm>
              <a:off x="161340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8" name="Google Shape;1408;p137"/>
            <p:cNvSpPr/>
            <p:nvPr/>
          </p:nvSpPr>
          <p:spPr>
            <a:xfrm>
              <a:off x="32276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9" name="Google Shape;1409;p137"/>
            <p:cNvSpPr/>
            <p:nvPr/>
          </p:nvSpPr>
          <p:spPr>
            <a:xfrm>
              <a:off x="37652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0" name="Google Shape;1410;p137"/>
            <p:cNvSpPr/>
            <p:nvPr/>
          </p:nvSpPr>
          <p:spPr>
            <a:xfrm>
              <a:off x="26894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1" name="Google Shape;1411;p137"/>
            <p:cNvSpPr/>
            <p:nvPr/>
          </p:nvSpPr>
          <p:spPr>
            <a:xfrm>
              <a:off x="21518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2" name="Google Shape;1412;p137"/>
            <p:cNvSpPr/>
            <p:nvPr/>
          </p:nvSpPr>
          <p:spPr>
            <a:xfrm>
              <a:off x="53792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3" name="Google Shape;1413;p137"/>
            <p:cNvSpPr/>
            <p:nvPr/>
          </p:nvSpPr>
          <p:spPr>
            <a:xfrm>
              <a:off x="59168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4" name="Google Shape;1414;p137"/>
            <p:cNvSpPr/>
            <p:nvPr/>
          </p:nvSpPr>
          <p:spPr>
            <a:xfrm>
              <a:off x="48410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5" name="Google Shape;1415;p137"/>
            <p:cNvSpPr/>
            <p:nvPr/>
          </p:nvSpPr>
          <p:spPr>
            <a:xfrm>
              <a:off x="43034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6" name="Google Shape;1416;p137"/>
            <p:cNvSpPr/>
            <p:nvPr/>
          </p:nvSpPr>
          <p:spPr>
            <a:xfrm>
              <a:off x="699235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7" name="Google Shape;1417;p137"/>
            <p:cNvSpPr/>
            <p:nvPr/>
          </p:nvSpPr>
          <p:spPr>
            <a:xfrm>
              <a:off x="6454750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8" name="Google Shape;1418;p137"/>
            <p:cNvSpPr/>
            <p:nvPr/>
          </p:nvSpPr>
          <p:spPr>
            <a:xfrm>
              <a:off x="161340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9" name="Google Shape;1419;p137"/>
            <p:cNvSpPr/>
            <p:nvPr/>
          </p:nvSpPr>
          <p:spPr>
            <a:xfrm>
              <a:off x="37652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0" name="Google Shape;1420;p137"/>
            <p:cNvSpPr/>
            <p:nvPr/>
          </p:nvSpPr>
          <p:spPr>
            <a:xfrm>
              <a:off x="26894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1" name="Google Shape;1421;p137"/>
            <p:cNvSpPr/>
            <p:nvPr/>
          </p:nvSpPr>
          <p:spPr>
            <a:xfrm>
              <a:off x="21518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2" name="Google Shape;1422;p137"/>
            <p:cNvSpPr/>
            <p:nvPr/>
          </p:nvSpPr>
          <p:spPr>
            <a:xfrm>
              <a:off x="32276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3" name="Google Shape;1423;p137"/>
            <p:cNvSpPr/>
            <p:nvPr/>
          </p:nvSpPr>
          <p:spPr>
            <a:xfrm>
              <a:off x="59168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4" name="Google Shape;1424;p137"/>
            <p:cNvSpPr/>
            <p:nvPr/>
          </p:nvSpPr>
          <p:spPr>
            <a:xfrm>
              <a:off x="48410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5" name="Google Shape;1425;p137"/>
            <p:cNvSpPr/>
            <p:nvPr/>
          </p:nvSpPr>
          <p:spPr>
            <a:xfrm>
              <a:off x="43034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6" name="Google Shape;1426;p137"/>
            <p:cNvSpPr/>
            <p:nvPr/>
          </p:nvSpPr>
          <p:spPr>
            <a:xfrm>
              <a:off x="53792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7" name="Google Shape;1427;p137"/>
            <p:cNvSpPr/>
            <p:nvPr/>
          </p:nvSpPr>
          <p:spPr>
            <a:xfrm>
              <a:off x="699235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8" name="Google Shape;1428;p137"/>
            <p:cNvSpPr/>
            <p:nvPr/>
          </p:nvSpPr>
          <p:spPr>
            <a:xfrm>
              <a:off x="6454750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9" name="Google Shape;1429;p137"/>
            <p:cNvSpPr/>
            <p:nvPr/>
          </p:nvSpPr>
          <p:spPr>
            <a:xfrm>
              <a:off x="537600" y="28405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0" name="Google Shape;1430;p137"/>
            <p:cNvSpPr/>
            <p:nvPr/>
          </p:nvSpPr>
          <p:spPr>
            <a:xfrm>
              <a:off x="53760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1" name="Google Shape;1431;p137"/>
            <p:cNvSpPr/>
            <p:nvPr/>
          </p:nvSpPr>
          <p:spPr>
            <a:xfrm>
              <a:off x="806815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2" name="Google Shape;1432;p137"/>
            <p:cNvSpPr/>
            <p:nvPr/>
          </p:nvSpPr>
          <p:spPr>
            <a:xfrm>
              <a:off x="8068150" y="2840650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3" name="Google Shape;1433;p137"/>
            <p:cNvSpPr/>
            <p:nvPr/>
          </p:nvSpPr>
          <p:spPr>
            <a:xfrm>
              <a:off x="161340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4" name="Google Shape;1434;p137"/>
            <p:cNvSpPr/>
            <p:nvPr/>
          </p:nvSpPr>
          <p:spPr>
            <a:xfrm>
              <a:off x="32276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5" name="Google Shape;1435;p137"/>
            <p:cNvSpPr/>
            <p:nvPr/>
          </p:nvSpPr>
          <p:spPr>
            <a:xfrm>
              <a:off x="26894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6" name="Google Shape;1436;p137"/>
            <p:cNvSpPr/>
            <p:nvPr/>
          </p:nvSpPr>
          <p:spPr>
            <a:xfrm>
              <a:off x="21518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7" name="Google Shape;1437;p137"/>
            <p:cNvSpPr/>
            <p:nvPr/>
          </p:nvSpPr>
          <p:spPr>
            <a:xfrm>
              <a:off x="37652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8" name="Google Shape;1438;p137"/>
            <p:cNvSpPr/>
            <p:nvPr/>
          </p:nvSpPr>
          <p:spPr>
            <a:xfrm rot="-5400000">
              <a:off x="537556" y="68961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9" name="Google Shape;1439;p137"/>
            <p:cNvSpPr/>
            <p:nvPr/>
          </p:nvSpPr>
          <p:spPr>
            <a:xfrm>
              <a:off x="53792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0" name="Google Shape;1440;p137"/>
            <p:cNvSpPr/>
            <p:nvPr/>
          </p:nvSpPr>
          <p:spPr>
            <a:xfrm>
              <a:off x="48410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1" name="Google Shape;1441;p137"/>
            <p:cNvSpPr/>
            <p:nvPr/>
          </p:nvSpPr>
          <p:spPr>
            <a:xfrm>
              <a:off x="43034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2" name="Google Shape;1442;p137"/>
            <p:cNvSpPr/>
            <p:nvPr/>
          </p:nvSpPr>
          <p:spPr>
            <a:xfrm>
              <a:off x="59168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3" name="Google Shape;1443;p137"/>
            <p:cNvSpPr/>
            <p:nvPr/>
          </p:nvSpPr>
          <p:spPr>
            <a:xfrm>
              <a:off x="699235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4" name="Google Shape;1444;p137"/>
            <p:cNvSpPr/>
            <p:nvPr/>
          </p:nvSpPr>
          <p:spPr>
            <a:xfrm>
              <a:off x="6454750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5" name="Google Shape;1445;p137"/>
            <p:cNvSpPr/>
            <p:nvPr/>
          </p:nvSpPr>
          <p:spPr>
            <a:xfrm>
              <a:off x="161340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6" name="Google Shape;1446;p137"/>
            <p:cNvSpPr/>
            <p:nvPr/>
          </p:nvSpPr>
          <p:spPr>
            <a:xfrm>
              <a:off x="32276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7" name="Google Shape;1447;p137"/>
            <p:cNvSpPr/>
            <p:nvPr/>
          </p:nvSpPr>
          <p:spPr>
            <a:xfrm>
              <a:off x="37652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8" name="Google Shape;1448;p137"/>
            <p:cNvSpPr/>
            <p:nvPr/>
          </p:nvSpPr>
          <p:spPr>
            <a:xfrm>
              <a:off x="26894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9" name="Google Shape;1449;p137"/>
            <p:cNvSpPr/>
            <p:nvPr/>
          </p:nvSpPr>
          <p:spPr>
            <a:xfrm>
              <a:off x="21518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0" name="Google Shape;1450;p137"/>
            <p:cNvSpPr/>
            <p:nvPr/>
          </p:nvSpPr>
          <p:spPr>
            <a:xfrm>
              <a:off x="53792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1" name="Google Shape;1451;p137"/>
            <p:cNvSpPr/>
            <p:nvPr/>
          </p:nvSpPr>
          <p:spPr>
            <a:xfrm>
              <a:off x="59168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2" name="Google Shape;1452;p137"/>
            <p:cNvSpPr/>
            <p:nvPr/>
          </p:nvSpPr>
          <p:spPr>
            <a:xfrm>
              <a:off x="48410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3" name="Google Shape;1453;p137"/>
            <p:cNvSpPr/>
            <p:nvPr/>
          </p:nvSpPr>
          <p:spPr>
            <a:xfrm>
              <a:off x="43034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4" name="Google Shape;1454;p137"/>
            <p:cNvSpPr/>
            <p:nvPr/>
          </p:nvSpPr>
          <p:spPr>
            <a:xfrm>
              <a:off x="699235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5" name="Google Shape;1455;p137"/>
            <p:cNvSpPr/>
            <p:nvPr/>
          </p:nvSpPr>
          <p:spPr>
            <a:xfrm>
              <a:off x="6454750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6" name="Google Shape;1456;p137"/>
            <p:cNvSpPr/>
            <p:nvPr/>
          </p:nvSpPr>
          <p:spPr>
            <a:xfrm>
              <a:off x="537600" y="23026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7" name="Google Shape;1457;p137"/>
            <p:cNvSpPr/>
            <p:nvPr/>
          </p:nvSpPr>
          <p:spPr>
            <a:xfrm>
              <a:off x="8068150" y="2302800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8" name="Google Shape;1458;p137"/>
            <p:cNvSpPr/>
            <p:nvPr/>
          </p:nvSpPr>
          <p:spPr>
            <a:xfrm rot="5400000">
              <a:off x="537644" y="68961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9" name="Google Shape;1459;p137"/>
            <p:cNvSpPr/>
            <p:nvPr/>
          </p:nvSpPr>
          <p:spPr>
            <a:xfrm rot="5400000">
              <a:off x="7530319" y="337826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0" name="Google Shape;1460;p137"/>
            <p:cNvSpPr/>
            <p:nvPr/>
          </p:nvSpPr>
          <p:spPr>
            <a:xfrm rot="-5400000">
              <a:off x="7530231" y="337826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1" name="Google Shape;1461;p137"/>
            <p:cNvSpPr/>
            <p:nvPr/>
          </p:nvSpPr>
          <p:spPr>
            <a:xfrm rot="10800000">
              <a:off x="537600" y="3377763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2" name="Google Shape;1462;p137"/>
            <p:cNvSpPr/>
            <p:nvPr/>
          </p:nvSpPr>
          <p:spPr>
            <a:xfrm>
              <a:off x="537600" y="3377675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3" name="Google Shape;1463;p137"/>
            <p:cNvSpPr/>
            <p:nvPr/>
          </p:nvSpPr>
          <p:spPr>
            <a:xfrm>
              <a:off x="7530275" y="689375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4" name="Google Shape;1464;p137"/>
            <p:cNvSpPr/>
            <p:nvPr/>
          </p:nvSpPr>
          <p:spPr>
            <a:xfrm rot="10800000">
              <a:off x="7530275" y="689463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465" name="Google Shape;1465;p137"/>
          <p:cNvSpPr txBox="1"/>
          <p:nvPr>
            <p:ph type="title"/>
          </p:nvPr>
        </p:nvSpPr>
        <p:spPr>
          <a:xfrm>
            <a:off x="1241550" y="1973150"/>
            <a:ext cx="66609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66" name="Google Shape;1466;p137"/>
          <p:cNvSpPr txBox="1"/>
          <p:nvPr>
            <p:ph idx="1" type="subTitle"/>
          </p:nvPr>
        </p:nvSpPr>
        <p:spPr>
          <a:xfrm>
            <a:off x="1810800" y="2904800"/>
            <a:ext cx="5522700" cy="3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9" name="Google Shape;1469;p1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0" name="Google Shape;1470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73" name="Google Shape;1473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77" name="Google Shape;1477;p1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8" name="Google Shape;1478;p1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9" name="Google Shape;1479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82" name="Google Shape;1482;p1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53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3" name="Google Shape;1483;p1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484" name="Google Shape;1484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details">
  <p:cSld name="TITLE_2_1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7" name="Google Shape;1487;p142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488" name="Google Shape;1488;p142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9" name="Google Shape;1489;p142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0" name="Google Shape;1490;p142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1" name="Google Shape;1491;p142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492" name="Google Shape;1492;p142"/>
          <p:cNvGrpSpPr/>
          <p:nvPr/>
        </p:nvGrpSpPr>
        <p:grpSpPr>
          <a:xfrm>
            <a:off x="537556" y="689375"/>
            <a:ext cx="8068563" cy="3764713"/>
            <a:chOff x="537556" y="689375"/>
            <a:chExt cx="8068563" cy="3764713"/>
          </a:xfrm>
        </p:grpSpPr>
        <p:sp>
          <p:nvSpPr>
            <p:cNvPr id="1493" name="Google Shape;1493;p142"/>
            <p:cNvSpPr/>
            <p:nvPr/>
          </p:nvSpPr>
          <p:spPr>
            <a:xfrm>
              <a:off x="161340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4" name="Google Shape;1494;p142"/>
            <p:cNvSpPr/>
            <p:nvPr/>
          </p:nvSpPr>
          <p:spPr>
            <a:xfrm>
              <a:off x="32276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5" name="Google Shape;1495;p142"/>
            <p:cNvSpPr/>
            <p:nvPr/>
          </p:nvSpPr>
          <p:spPr>
            <a:xfrm>
              <a:off x="37652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6" name="Google Shape;1496;p142"/>
            <p:cNvSpPr/>
            <p:nvPr/>
          </p:nvSpPr>
          <p:spPr>
            <a:xfrm>
              <a:off x="26894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7" name="Google Shape;1497;p142"/>
            <p:cNvSpPr/>
            <p:nvPr/>
          </p:nvSpPr>
          <p:spPr>
            <a:xfrm>
              <a:off x="21518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8" name="Google Shape;1498;p142"/>
            <p:cNvSpPr/>
            <p:nvPr/>
          </p:nvSpPr>
          <p:spPr>
            <a:xfrm>
              <a:off x="53792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9" name="Google Shape;1499;p142"/>
            <p:cNvSpPr/>
            <p:nvPr/>
          </p:nvSpPr>
          <p:spPr>
            <a:xfrm>
              <a:off x="59168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0" name="Google Shape;1500;p142"/>
            <p:cNvSpPr/>
            <p:nvPr/>
          </p:nvSpPr>
          <p:spPr>
            <a:xfrm>
              <a:off x="48410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1" name="Google Shape;1501;p142"/>
            <p:cNvSpPr/>
            <p:nvPr/>
          </p:nvSpPr>
          <p:spPr>
            <a:xfrm>
              <a:off x="43034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2" name="Google Shape;1502;p142"/>
            <p:cNvSpPr/>
            <p:nvPr/>
          </p:nvSpPr>
          <p:spPr>
            <a:xfrm>
              <a:off x="699235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3" name="Google Shape;1503;p142"/>
            <p:cNvSpPr/>
            <p:nvPr/>
          </p:nvSpPr>
          <p:spPr>
            <a:xfrm>
              <a:off x="6454750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4" name="Google Shape;1504;p142"/>
            <p:cNvSpPr/>
            <p:nvPr/>
          </p:nvSpPr>
          <p:spPr>
            <a:xfrm>
              <a:off x="161340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5" name="Google Shape;1505;p142"/>
            <p:cNvSpPr/>
            <p:nvPr/>
          </p:nvSpPr>
          <p:spPr>
            <a:xfrm>
              <a:off x="37652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6" name="Google Shape;1506;p142"/>
            <p:cNvSpPr/>
            <p:nvPr/>
          </p:nvSpPr>
          <p:spPr>
            <a:xfrm>
              <a:off x="26894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7" name="Google Shape;1507;p142"/>
            <p:cNvSpPr/>
            <p:nvPr/>
          </p:nvSpPr>
          <p:spPr>
            <a:xfrm>
              <a:off x="21518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8" name="Google Shape;1508;p142"/>
            <p:cNvSpPr/>
            <p:nvPr/>
          </p:nvSpPr>
          <p:spPr>
            <a:xfrm>
              <a:off x="32276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9" name="Google Shape;1509;p142"/>
            <p:cNvSpPr/>
            <p:nvPr/>
          </p:nvSpPr>
          <p:spPr>
            <a:xfrm>
              <a:off x="59168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0" name="Google Shape;1510;p142"/>
            <p:cNvSpPr/>
            <p:nvPr/>
          </p:nvSpPr>
          <p:spPr>
            <a:xfrm>
              <a:off x="48410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1" name="Google Shape;1511;p142"/>
            <p:cNvSpPr/>
            <p:nvPr/>
          </p:nvSpPr>
          <p:spPr>
            <a:xfrm>
              <a:off x="43034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2" name="Google Shape;1512;p142"/>
            <p:cNvSpPr/>
            <p:nvPr/>
          </p:nvSpPr>
          <p:spPr>
            <a:xfrm>
              <a:off x="53792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3" name="Google Shape;1513;p142"/>
            <p:cNvSpPr/>
            <p:nvPr/>
          </p:nvSpPr>
          <p:spPr>
            <a:xfrm>
              <a:off x="699235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4" name="Google Shape;1514;p142"/>
            <p:cNvSpPr/>
            <p:nvPr/>
          </p:nvSpPr>
          <p:spPr>
            <a:xfrm>
              <a:off x="6454750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5" name="Google Shape;1515;p142"/>
            <p:cNvSpPr/>
            <p:nvPr/>
          </p:nvSpPr>
          <p:spPr>
            <a:xfrm>
              <a:off x="537600" y="28405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6" name="Google Shape;1516;p142"/>
            <p:cNvSpPr/>
            <p:nvPr/>
          </p:nvSpPr>
          <p:spPr>
            <a:xfrm>
              <a:off x="53760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7" name="Google Shape;1517;p142"/>
            <p:cNvSpPr/>
            <p:nvPr/>
          </p:nvSpPr>
          <p:spPr>
            <a:xfrm>
              <a:off x="806815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8" name="Google Shape;1518;p142"/>
            <p:cNvSpPr/>
            <p:nvPr/>
          </p:nvSpPr>
          <p:spPr>
            <a:xfrm>
              <a:off x="8068150" y="2840650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9" name="Google Shape;1519;p142"/>
            <p:cNvSpPr/>
            <p:nvPr/>
          </p:nvSpPr>
          <p:spPr>
            <a:xfrm>
              <a:off x="161340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0" name="Google Shape;1520;p142"/>
            <p:cNvSpPr/>
            <p:nvPr/>
          </p:nvSpPr>
          <p:spPr>
            <a:xfrm>
              <a:off x="32276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1" name="Google Shape;1521;p142"/>
            <p:cNvSpPr/>
            <p:nvPr/>
          </p:nvSpPr>
          <p:spPr>
            <a:xfrm>
              <a:off x="26894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2" name="Google Shape;1522;p142"/>
            <p:cNvSpPr/>
            <p:nvPr/>
          </p:nvSpPr>
          <p:spPr>
            <a:xfrm>
              <a:off x="21518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3" name="Google Shape;1523;p142"/>
            <p:cNvSpPr/>
            <p:nvPr/>
          </p:nvSpPr>
          <p:spPr>
            <a:xfrm>
              <a:off x="37652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4" name="Google Shape;1524;p142"/>
            <p:cNvSpPr/>
            <p:nvPr/>
          </p:nvSpPr>
          <p:spPr>
            <a:xfrm rot="-5400000">
              <a:off x="537556" y="68961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5" name="Google Shape;1525;p142"/>
            <p:cNvSpPr/>
            <p:nvPr/>
          </p:nvSpPr>
          <p:spPr>
            <a:xfrm>
              <a:off x="53792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6" name="Google Shape;1526;p142"/>
            <p:cNvSpPr/>
            <p:nvPr/>
          </p:nvSpPr>
          <p:spPr>
            <a:xfrm>
              <a:off x="48410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7" name="Google Shape;1527;p142"/>
            <p:cNvSpPr/>
            <p:nvPr/>
          </p:nvSpPr>
          <p:spPr>
            <a:xfrm>
              <a:off x="43034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8" name="Google Shape;1528;p142"/>
            <p:cNvSpPr/>
            <p:nvPr/>
          </p:nvSpPr>
          <p:spPr>
            <a:xfrm>
              <a:off x="59168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9" name="Google Shape;1529;p142"/>
            <p:cNvSpPr/>
            <p:nvPr/>
          </p:nvSpPr>
          <p:spPr>
            <a:xfrm>
              <a:off x="699235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0" name="Google Shape;1530;p142"/>
            <p:cNvSpPr/>
            <p:nvPr/>
          </p:nvSpPr>
          <p:spPr>
            <a:xfrm>
              <a:off x="6454750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1" name="Google Shape;1531;p142"/>
            <p:cNvSpPr/>
            <p:nvPr/>
          </p:nvSpPr>
          <p:spPr>
            <a:xfrm>
              <a:off x="161340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2" name="Google Shape;1532;p142"/>
            <p:cNvSpPr/>
            <p:nvPr/>
          </p:nvSpPr>
          <p:spPr>
            <a:xfrm>
              <a:off x="32276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3" name="Google Shape;1533;p142"/>
            <p:cNvSpPr/>
            <p:nvPr/>
          </p:nvSpPr>
          <p:spPr>
            <a:xfrm>
              <a:off x="37652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4" name="Google Shape;1534;p142"/>
            <p:cNvSpPr/>
            <p:nvPr/>
          </p:nvSpPr>
          <p:spPr>
            <a:xfrm>
              <a:off x="26894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5" name="Google Shape;1535;p142"/>
            <p:cNvSpPr/>
            <p:nvPr/>
          </p:nvSpPr>
          <p:spPr>
            <a:xfrm>
              <a:off x="21518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6" name="Google Shape;1536;p142"/>
            <p:cNvSpPr/>
            <p:nvPr/>
          </p:nvSpPr>
          <p:spPr>
            <a:xfrm>
              <a:off x="53792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7" name="Google Shape;1537;p142"/>
            <p:cNvSpPr/>
            <p:nvPr/>
          </p:nvSpPr>
          <p:spPr>
            <a:xfrm>
              <a:off x="59168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8" name="Google Shape;1538;p142"/>
            <p:cNvSpPr/>
            <p:nvPr/>
          </p:nvSpPr>
          <p:spPr>
            <a:xfrm>
              <a:off x="48410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9" name="Google Shape;1539;p142"/>
            <p:cNvSpPr/>
            <p:nvPr/>
          </p:nvSpPr>
          <p:spPr>
            <a:xfrm>
              <a:off x="43034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0" name="Google Shape;1540;p142"/>
            <p:cNvSpPr/>
            <p:nvPr/>
          </p:nvSpPr>
          <p:spPr>
            <a:xfrm>
              <a:off x="699235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1" name="Google Shape;1541;p142"/>
            <p:cNvSpPr/>
            <p:nvPr/>
          </p:nvSpPr>
          <p:spPr>
            <a:xfrm>
              <a:off x="6454750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2" name="Google Shape;1542;p142"/>
            <p:cNvSpPr/>
            <p:nvPr/>
          </p:nvSpPr>
          <p:spPr>
            <a:xfrm>
              <a:off x="537600" y="23026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3" name="Google Shape;1543;p142"/>
            <p:cNvSpPr/>
            <p:nvPr/>
          </p:nvSpPr>
          <p:spPr>
            <a:xfrm>
              <a:off x="8068150" y="2302800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4" name="Google Shape;1544;p142"/>
            <p:cNvSpPr/>
            <p:nvPr/>
          </p:nvSpPr>
          <p:spPr>
            <a:xfrm rot="5400000">
              <a:off x="537644" y="68961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5" name="Google Shape;1545;p142"/>
            <p:cNvSpPr/>
            <p:nvPr/>
          </p:nvSpPr>
          <p:spPr>
            <a:xfrm rot="5400000">
              <a:off x="7530319" y="337826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6" name="Google Shape;1546;p142"/>
            <p:cNvSpPr/>
            <p:nvPr/>
          </p:nvSpPr>
          <p:spPr>
            <a:xfrm rot="-5400000">
              <a:off x="7530231" y="337826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7" name="Google Shape;1547;p142"/>
            <p:cNvSpPr/>
            <p:nvPr/>
          </p:nvSpPr>
          <p:spPr>
            <a:xfrm rot="10800000">
              <a:off x="537600" y="3377763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8" name="Google Shape;1548;p142"/>
            <p:cNvSpPr/>
            <p:nvPr/>
          </p:nvSpPr>
          <p:spPr>
            <a:xfrm>
              <a:off x="537600" y="3377675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9" name="Google Shape;1549;p142"/>
            <p:cNvSpPr/>
            <p:nvPr/>
          </p:nvSpPr>
          <p:spPr>
            <a:xfrm>
              <a:off x="7530275" y="689375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0" name="Google Shape;1550;p142"/>
            <p:cNvSpPr/>
            <p:nvPr/>
          </p:nvSpPr>
          <p:spPr>
            <a:xfrm rot="10800000">
              <a:off x="7530275" y="689463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551" name="Google Shape;1551;p142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52" name="Google Shape;1552;p142"/>
          <p:cNvSpPr txBox="1"/>
          <p:nvPr>
            <p:ph idx="1" type="body"/>
          </p:nvPr>
        </p:nvSpPr>
        <p:spPr>
          <a:xfrm>
            <a:off x="421035" y="224850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53" name="Google Shape;1553;p142"/>
          <p:cNvSpPr txBox="1"/>
          <p:nvPr>
            <p:ph idx="2" type="body"/>
          </p:nvPr>
        </p:nvSpPr>
        <p:spPr>
          <a:xfrm>
            <a:off x="6772321" y="224850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54" name="Google Shape;1554;p142"/>
          <p:cNvSpPr txBox="1"/>
          <p:nvPr>
            <p:ph idx="3" type="body"/>
          </p:nvPr>
        </p:nvSpPr>
        <p:spPr>
          <a:xfrm>
            <a:off x="421035" y="4573625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55" name="Google Shape;1555;p142"/>
          <p:cNvSpPr txBox="1"/>
          <p:nvPr>
            <p:ph idx="4" type="body"/>
          </p:nvPr>
        </p:nvSpPr>
        <p:spPr>
          <a:xfrm>
            <a:off x="6772321" y="4573625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43"/>
          <p:cNvSpPr/>
          <p:nvPr>
            <p:ph idx="2" type="pic"/>
          </p:nvPr>
        </p:nvSpPr>
        <p:spPr>
          <a:xfrm>
            <a:off x="320135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558" name="Google Shape;1558;p143"/>
          <p:cNvSpPr/>
          <p:nvPr/>
        </p:nvSpPr>
        <p:spPr>
          <a:xfrm>
            <a:off x="320135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59" name="Google Shape;1559;p143"/>
          <p:cNvSpPr/>
          <p:nvPr/>
        </p:nvSpPr>
        <p:spPr>
          <a:xfrm>
            <a:off x="320100" y="1963005"/>
            <a:ext cx="28332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60" name="Google Shape;1560;p143"/>
          <p:cNvSpPr txBox="1"/>
          <p:nvPr>
            <p:ph idx="1" type="subTitle"/>
          </p:nvPr>
        </p:nvSpPr>
        <p:spPr>
          <a:xfrm>
            <a:off x="382576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61" name="Google Shape;1561;p143"/>
          <p:cNvSpPr txBox="1"/>
          <p:nvPr>
            <p:ph idx="3" type="body"/>
          </p:nvPr>
        </p:nvSpPr>
        <p:spPr>
          <a:xfrm>
            <a:off x="382576" y="2021134"/>
            <a:ext cx="2690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2" name="Google Shape;1562;p143"/>
          <p:cNvSpPr/>
          <p:nvPr>
            <p:ph idx="4" type="pic"/>
          </p:nvPr>
        </p:nvSpPr>
        <p:spPr>
          <a:xfrm>
            <a:off x="3153490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563" name="Google Shape;1563;p143"/>
          <p:cNvSpPr/>
          <p:nvPr/>
        </p:nvSpPr>
        <p:spPr>
          <a:xfrm>
            <a:off x="3153490" y="1405791"/>
            <a:ext cx="805800" cy="55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64" name="Google Shape;1564;p143"/>
          <p:cNvSpPr/>
          <p:nvPr/>
        </p:nvSpPr>
        <p:spPr>
          <a:xfrm>
            <a:off x="3153455" y="1963005"/>
            <a:ext cx="2833200" cy="121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65" name="Google Shape;1565;p143"/>
          <p:cNvSpPr txBox="1"/>
          <p:nvPr>
            <p:ph idx="5" type="subTitle"/>
          </p:nvPr>
        </p:nvSpPr>
        <p:spPr>
          <a:xfrm>
            <a:off x="3215931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66" name="Google Shape;1566;p143"/>
          <p:cNvSpPr txBox="1"/>
          <p:nvPr>
            <p:ph idx="6" type="body"/>
          </p:nvPr>
        </p:nvSpPr>
        <p:spPr>
          <a:xfrm>
            <a:off x="3215931" y="2021134"/>
            <a:ext cx="2690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7" name="Google Shape;1567;p143"/>
          <p:cNvSpPr/>
          <p:nvPr>
            <p:ph idx="7" type="pic"/>
          </p:nvPr>
        </p:nvSpPr>
        <p:spPr>
          <a:xfrm>
            <a:off x="5986869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568" name="Google Shape;1568;p143"/>
          <p:cNvSpPr/>
          <p:nvPr/>
        </p:nvSpPr>
        <p:spPr>
          <a:xfrm>
            <a:off x="5986869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69" name="Google Shape;1569;p143"/>
          <p:cNvSpPr/>
          <p:nvPr/>
        </p:nvSpPr>
        <p:spPr>
          <a:xfrm>
            <a:off x="5986834" y="1963005"/>
            <a:ext cx="28332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70" name="Google Shape;1570;p143"/>
          <p:cNvSpPr txBox="1"/>
          <p:nvPr>
            <p:ph idx="8" type="subTitle"/>
          </p:nvPr>
        </p:nvSpPr>
        <p:spPr>
          <a:xfrm>
            <a:off x="6049311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71" name="Google Shape;1571;p143"/>
          <p:cNvSpPr txBox="1"/>
          <p:nvPr>
            <p:ph idx="9" type="body"/>
          </p:nvPr>
        </p:nvSpPr>
        <p:spPr>
          <a:xfrm>
            <a:off x="6049311" y="2021134"/>
            <a:ext cx="2690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2" name="Google Shape;1572;p143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44"/>
          <p:cNvSpPr/>
          <p:nvPr>
            <p:ph idx="2" type="pic"/>
          </p:nvPr>
        </p:nvSpPr>
        <p:spPr>
          <a:xfrm>
            <a:off x="320153" y="3180166"/>
            <a:ext cx="42498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575" name="Google Shape;1575;p144"/>
          <p:cNvSpPr/>
          <p:nvPr/>
        </p:nvSpPr>
        <p:spPr>
          <a:xfrm>
            <a:off x="320135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76" name="Google Shape;1576;p144"/>
          <p:cNvSpPr/>
          <p:nvPr/>
        </p:nvSpPr>
        <p:spPr>
          <a:xfrm>
            <a:off x="320100" y="1963000"/>
            <a:ext cx="42498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77" name="Google Shape;1577;p144"/>
          <p:cNvSpPr txBox="1"/>
          <p:nvPr>
            <p:ph idx="1" type="subTitle"/>
          </p:nvPr>
        </p:nvSpPr>
        <p:spPr>
          <a:xfrm>
            <a:off x="382576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78" name="Google Shape;1578;p144"/>
          <p:cNvSpPr txBox="1"/>
          <p:nvPr>
            <p:ph idx="3" type="body"/>
          </p:nvPr>
        </p:nvSpPr>
        <p:spPr>
          <a:xfrm>
            <a:off x="413816" y="2021129"/>
            <a:ext cx="40362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9" name="Google Shape;1579;p144"/>
          <p:cNvSpPr/>
          <p:nvPr>
            <p:ph idx="4" type="pic"/>
          </p:nvPr>
        </p:nvSpPr>
        <p:spPr>
          <a:xfrm>
            <a:off x="4570230" y="3180166"/>
            <a:ext cx="42498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580" name="Google Shape;1580;p144"/>
          <p:cNvSpPr/>
          <p:nvPr/>
        </p:nvSpPr>
        <p:spPr>
          <a:xfrm>
            <a:off x="4570578" y="1405791"/>
            <a:ext cx="805800" cy="55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81" name="Google Shape;1581;p144"/>
          <p:cNvSpPr/>
          <p:nvPr/>
        </p:nvSpPr>
        <p:spPr>
          <a:xfrm>
            <a:off x="4570177" y="1963000"/>
            <a:ext cx="4249800" cy="121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82" name="Google Shape;1582;p144"/>
          <p:cNvSpPr txBox="1"/>
          <p:nvPr>
            <p:ph idx="5" type="subTitle"/>
          </p:nvPr>
        </p:nvSpPr>
        <p:spPr>
          <a:xfrm>
            <a:off x="4633019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83" name="Google Shape;1583;p144"/>
          <p:cNvSpPr txBox="1"/>
          <p:nvPr>
            <p:ph idx="6" type="body"/>
          </p:nvPr>
        </p:nvSpPr>
        <p:spPr>
          <a:xfrm>
            <a:off x="4663893" y="2021129"/>
            <a:ext cx="40362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4" name="Google Shape;1584;p144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33">
          <p15:clr>
            <a:srgbClr val="E46962"/>
          </p15:clr>
        </p15:guide>
        <p15:guide id="2" pos="202">
          <p15:clr>
            <a:srgbClr val="E46962"/>
          </p15:clr>
        </p15:guide>
        <p15:guide id="3" pos="5556">
          <p15:clr>
            <a:srgbClr val="E46962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 type="secHead">
  <p:cSld name="SECTION_HEADER"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45"/>
          <p:cNvSpPr/>
          <p:nvPr/>
        </p:nvSpPr>
        <p:spPr>
          <a:xfrm>
            <a:off x="0" y="1370900"/>
            <a:ext cx="45696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7" name="Google Shape;1587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8" name="Google Shape;1588;p145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89" name="Google Shape;1589;p145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0" name="Google Shape;1590;p145"/>
          <p:cNvSpPr/>
          <p:nvPr/>
        </p:nvSpPr>
        <p:spPr>
          <a:xfrm>
            <a:off x="4574400" y="1370900"/>
            <a:ext cx="4569600" cy="37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1" name="Google Shape;1591;p145"/>
          <p:cNvSpPr txBox="1"/>
          <p:nvPr>
            <p:ph idx="3" type="subTitle"/>
          </p:nvPr>
        </p:nvSpPr>
        <p:spPr>
          <a:xfrm>
            <a:off x="50265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92" name="Google Shape;1592;p145"/>
          <p:cNvSpPr txBox="1"/>
          <p:nvPr>
            <p:ph idx="4" type="body"/>
          </p:nvPr>
        </p:nvSpPr>
        <p:spPr>
          <a:xfrm>
            <a:off x="50265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3" name="Google Shape;1593;p145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SECTION_HEADER_3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46"/>
          <p:cNvSpPr/>
          <p:nvPr/>
        </p:nvSpPr>
        <p:spPr>
          <a:xfrm>
            <a:off x="0" y="1370900"/>
            <a:ext cx="4569600" cy="187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6" name="Google Shape;1596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7" name="Google Shape;1597;p146"/>
          <p:cNvSpPr/>
          <p:nvPr/>
        </p:nvSpPr>
        <p:spPr>
          <a:xfrm>
            <a:off x="4569600" y="1370900"/>
            <a:ext cx="4574400" cy="18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8" name="Google Shape;1598;p146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99" name="Google Shape;1599;p146"/>
          <p:cNvSpPr/>
          <p:nvPr/>
        </p:nvSpPr>
        <p:spPr>
          <a:xfrm>
            <a:off x="0" y="3241100"/>
            <a:ext cx="4569600" cy="190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0" name="Google Shape;1600;p146"/>
          <p:cNvSpPr txBox="1"/>
          <p:nvPr>
            <p:ph idx="1" type="subTitle"/>
          </p:nvPr>
        </p:nvSpPr>
        <p:spPr>
          <a:xfrm>
            <a:off x="452100" y="353060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1" name="Google Shape;1601;p146"/>
          <p:cNvSpPr txBox="1"/>
          <p:nvPr>
            <p:ph idx="2" type="body"/>
          </p:nvPr>
        </p:nvSpPr>
        <p:spPr>
          <a:xfrm>
            <a:off x="452100" y="415380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2" name="Google Shape;1602;p146"/>
          <p:cNvSpPr/>
          <p:nvPr/>
        </p:nvSpPr>
        <p:spPr>
          <a:xfrm>
            <a:off x="4569600" y="3241100"/>
            <a:ext cx="4574400" cy="190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3" name="Google Shape;1603;p146"/>
          <p:cNvSpPr txBox="1"/>
          <p:nvPr>
            <p:ph idx="3" type="subTitle"/>
          </p:nvPr>
        </p:nvSpPr>
        <p:spPr>
          <a:xfrm>
            <a:off x="452100" y="154045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4" name="Google Shape;1604;p146"/>
          <p:cNvSpPr txBox="1"/>
          <p:nvPr>
            <p:ph idx="4" type="body"/>
          </p:nvPr>
        </p:nvSpPr>
        <p:spPr>
          <a:xfrm>
            <a:off x="452100" y="216365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5" name="Google Shape;1605;p146"/>
          <p:cNvSpPr txBox="1"/>
          <p:nvPr>
            <p:ph idx="5" type="subTitle"/>
          </p:nvPr>
        </p:nvSpPr>
        <p:spPr>
          <a:xfrm>
            <a:off x="4979100" y="154045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6" name="Google Shape;1606;p146"/>
          <p:cNvSpPr txBox="1"/>
          <p:nvPr>
            <p:ph idx="6" type="body"/>
          </p:nvPr>
        </p:nvSpPr>
        <p:spPr>
          <a:xfrm>
            <a:off x="4979100" y="216365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7" name="Google Shape;1607;p146"/>
          <p:cNvSpPr txBox="1"/>
          <p:nvPr>
            <p:ph idx="7" type="subTitle"/>
          </p:nvPr>
        </p:nvSpPr>
        <p:spPr>
          <a:xfrm>
            <a:off x="4979100" y="345975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08" name="Google Shape;1608;p146"/>
          <p:cNvSpPr txBox="1"/>
          <p:nvPr>
            <p:ph idx="8" type="body"/>
          </p:nvPr>
        </p:nvSpPr>
        <p:spPr>
          <a:xfrm>
            <a:off x="4979100" y="408295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SECTION_HEADER_2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47"/>
          <p:cNvSpPr/>
          <p:nvPr/>
        </p:nvSpPr>
        <p:spPr>
          <a:xfrm>
            <a:off x="0" y="1370900"/>
            <a:ext cx="30480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1" name="Google Shape;1611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2" name="Google Shape;1612;p147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13" name="Google Shape;1613;p147"/>
          <p:cNvSpPr/>
          <p:nvPr/>
        </p:nvSpPr>
        <p:spPr>
          <a:xfrm>
            <a:off x="3048000" y="1370900"/>
            <a:ext cx="3048000" cy="37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4" name="Google Shape;1614;p147"/>
          <p:cNvSpPr/>
          <p:nvPr/>
        </p:nvSpPr>
        <p:spPr>
          <a:xfrm>
            <a:off x="6096000" y="1370900"/>
            <a:ext cx="30480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5" name="Google Shape;1615;p147"/>
          <p:cNvSpPr txBox="1"/>
          <p:nvPr>
            <p:ph idx="1" type="subTitle"/>
          </p:nvPr>
        </p:nvSpPr>
        <p:spPr>
          <a:xfrm>
            <a:off x="338225" y="1677650"/>
            <a:ext cx="2321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16" name="Google Shape;1616;p147"/>
          <p:cNvSpPr txBox="1"/>
          <p:nvPr>
            <p:ph idx="2" type="body"/>
          </p:nvPr>
        </p:nvSpPr>
        <p:spPr>
          <a:xfrm>
            <a:off x="338225" y="2505325"/>
            <a:ext cx="2321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7" name="Google Shape;1617;p147"/>
          <p:cNvSpPr txBox="1"/>
          <p:nvPr>
            <p:ph idx="3" type="subTitle"/>
          </p:nvPr>
        </p:nvSpPr>
        <p:spPr>
          <a:xfrm>
            <a:off x="3411300" y="1677650"/>
            <a:ext cx="2321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18" name="Google Shape;1618;p147"/>
          <p:cNvSpPr txBox="1"/>
          <p:nvPr>
            <p:ph idx="4" type="body"/>
          </p:nvPr>
        </p:nvSpPr>
        <p:spPr>
          <a:xfrm>
            <a:off x="3411300" y="2505325"/>
            <a:ext cx="2321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9" name="Google Shape;1619;p147"/>
          <p:cNvSpPr txBox="1"/>
          <p:nvPr>
            <p:ph idx="5" type="subTitle"/>
          </p:nvPr>
        </p:nvSpPr>
        <p:spPr>
          <a:xfrm>
            <a:off x="6484375" y="1677650"/>
            <a:ext cx="2321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20" name="Google Shape;1620;p147"/>
          <p:cNvSpPr txBox="1"/>
          <p:nvPr>
            <p:ph idx="6" type="body"/>
          </p:nvPr>
        </p:nvSpPr>
        <p:spPr>
          <a:xfrm>
            <a:off x="6484375" y="2505325"/>
            <a:ext cx="2321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SECTION_HEADER_1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48"/>
          <p:cNvSpPr/>
          <p:nvPr/>
        </p:nvSpPr>
        <p:spPr>
          <a:xfrm>
            <a:off x="0" y="1374200"/>
            <a:ext cx="4569600" cy="37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3" name="Google Shape;1623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4" name="Google Shape;1624;p148"/>
          <p:cNvSpPr/>
          <p:nvPr>
            <p:ph idx="2" type="pic"/>
          </p:nvPr>
        </p:nvSpPr>
        <p:spPr>
          <a:xfrm>
            <a:off x="4569600" y="1374200"/>
            <a:ext cx="4574400" cy="3769200"/>
          </a:xfrm>
          <a:prstGeom prst="rect">
            <a:avLst/>
          </a:prstGeom>
          <a:noFill/>
          <a:ln>
            <a:noFill/>
          </a:ln>
        </p:spPr>
      </p:sp>
      <p:sp>
        <p:nvSpPr>
          <p:cNvPr id="1625" name="Google Shape;1625;p148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26" name="Google Shape;1626;p148"/>
          <p:cNvSpPr txBox="1"/>
          <p:nvPr>
            <p:ph idx="1" type="body"/>
          </p:nvPr>
        </p:nvSpPr>
        <p:spPr>
          <a:xfrm>
            <a:off x="452100" y="1869650"/>
            <a:ext cx="3755400" cy="27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7" name="Google Shape;1627;p148"/>
          <p:cNvSpPr txBox="1"/>
          <p:nvPr>
            <p:ph idx="3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SECTION_HEADER_1_1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0" name="Google Shape;1630;p149"/>
          <p:cNvSpPr/>
          <p:nvPr>
            <p:ph idx="2" type="pic"/>
          </p:nvPr>
        </p:nvSpPr>
        <p:spPr>
          <a:xfrm>
            <a:off x="0" y="1374200"/>
            <a:ext cx="9144000" cy="3791400"/>
          </a:xfrm>
          <a:prstGeom prst="rect">
            <a:avLst/>
          </a:prstGeom>
          <a:noFill/>
          <a:ln>
            <a:noFill/>
          </a:ln>
        </p:spPr>
      </p:sp>
      <p:sp>
        <p:nvSpPr>
          <p:cNvPr id="1631" name="Google Shape;1631;p149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ody and image " type="tx">
  <p:cSld name="TITLE_AND_BODY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4" name="Google Shape;1634;p150"/>
          <p:cNvSpPr/>
          <p:nvPr/>
        </p:nvSpPr>
        <p:spPr>
          <a:xfrm>
            <a:off x="0" y="1370900"/>
            <a:ext cx="49071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5" name="Google Shape;1635;p150"/>
          <p:cNvSpPr txBox="1"/>
          <p:nvPr>
            <p:ph idx="1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36" name="Google Shape;1636;p150"/>
          <p:cNvSpPr txBox="1"/>
          <p:nvPr>
            <p:ph idx="2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37" name="Google Shape;1637;p150"/>
          <p:cNvSpPr txBox="1"/>
          <p:nvPr>
            <p:ph idx="3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8" name="Google Shape;1638;p150"/>
          <p:cNvSpPr/>
          <p:nvPr>
            <p:ph idx="4" type="pic"/>
          </p:nvPr>
        </p:nvSpPr>
        <p:spPr>
          <a:xfrm>
            <a:off x="4907150" y="0"/>
            <a:ext cx="42369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39" name="Google Shape;1639;p150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BODY_1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2" name="Google Shape;1642;p151"/>
          <p:cNvSpPr/>
          <p:nvPr/>
        </p:nvSpPr>
        <p:spPr>
          <a:xfrm>
            <a:off x="0" y="1370900"/>
            <a:ext cx="49071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3" name="Google Shape;1643;p151"/>
          <p:cNvSpPr/>
          <p:nvPr/>
        </p:nvSpPr>
        <p:spPr>
          <a:xfrm>
            <a:off x="4909625" y="-100"/>
            <a:ext cx="4234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4" name="Google Shape;1644;p151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45" name="Google Shape;1645;p151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6" name="Google Shape;1646;p151"/>
          <p:cNvSpPr txBox="1"/>
          <p:nvPr>
            <p:ph idx="3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47" name="Google Shape;1647;p151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woColTx">
  <p:cSld name="TITLE_AND_TWO_COLUMNS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50" name="Google Shape;1650;p152"/>
          <p:cNvGrpSpPr/>
          <p:nvPr/>
        </p:nvGrpSpPr>
        <p:grpSpPr>
          <a:xfrm>
            <a:off x="-300" y="-104"/>
            <a:ext cx="9144304" cy="5143511"/>
            <a:chOff x="-300" y="-104"/>
            <a:chExt cx="9144304" cy="5143511"/>
          </a:xfrm>
        </p:grpSpPr>
        <p:sp>
          <p:nvSpPr>
            <p:cNvPr id="1651" name="Google Shape;1651;p152"/>
            <p:cNvSpPr/>
            <p:nvPr/>
          </p:nvSpPr>
          <p:spPr>
            <a:xfrm>
              <a:off x="0" y="463580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2" name="Google Shape;1652;p152"/>
            <p:cNvSpPr/>
            <p:nvPr/>
          </p:nvSpPr>
          <p:spPr>
            <a:xfrm rot="-5400000">
              <a:off x="15235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52"/>
            <p:cNvSpPr/>
            <p:nvPr/>
          </p:nvSpPr>
          <p:spPr>
            <a:xfrm rot="-5400000">
              <a:off x="5074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52"/>
            <p:cNvSpPr/>
            <p:nvPr/>
          </p:nvSpPr>
          <p:spPr>
            <a:xfrm rot="-5400000">
              <a:off x="10155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5" name="Google Shape;1655;p152"/>
            <p:cNvSpPr/>
            <p:nvPr/>
          </p:nvSpPr>
          <p:spPr>
            <a:xfrm rot="-5400000">
              <a:off x="20316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6" name="Google Shape;1656;p152"/>
            <p:cNvSpPr/>
            <p:nvPr/>
          </p:nvSpPr>
          <p:spPr>
            <a:xfrm rot="-5400000">
              <a:off x="35557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52"/>
            <p:cNvSpPr/>
            <p:nvPr/>
          </p:nvSpPr>
          <p:spPr>
            <a:xfrm rot="-5400000">
              <a:off x="25396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52"/>
            <p:cNvSpPr/>
            <p:nvPr/>
          </p:nvSpPr>
          <p:spPr>
            <a:xfrm rot="-5400000">
              <a:off x="30477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9" name="Google Shape;1659;p152"/>
            <p:cNvSpPr/>
            <p:nvPr/>
          </p:nvSpPr>
          <p:spPr>
            <a:xfrm rot="-5400000">
              <a:off x="40638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0" name="Google Shape;1660;p152"/>
            <p:cNvSpPr/>
            <p:nvPr/>
          </p:nvSpPr>
          <p:spPr>
            <a:xfrm rot="-5400000">
              <a:off x="45718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52"/>
            <p:cNvSpPr/>
            <p:nvPr/>
          </p:nvSpPr>
          <p:spPr>
            <a:xfrm rot="-5400000">
              <a:off x="50799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2" name="Google Shape;1662;p152"/>
            <p:cNvSpPr/>
            <p:nvPr/>
          </p:nvSpPr>
          <p:spPr>
            <a:xfrm rot="-5400000">
              <a:off x="55879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52"/>
            <p:cNvSpPr/>
            <p:nvPr/>
          </p:nvSpPr>
          <p:spPr>
            <a:xfrm rot="-5400000">
              <a:off x="60960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4" name="Google Shape;1664;p152"/>
            <p:cNvSpPr/>
            <p:nvPr/>
          </p:nvSpPr>
          <p:spPr>
            <a:xfrm rot="-5400000">
              <a:off x="66040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52"/>
            <p:cNvSpPr/>
            <p:nvPr/>
          </p:nvSpPr>
          <p:spPr>
            <a:xfrm rot="-5400000">
              <a:off x="71121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6" name="Google Shape;1666;p152"/>
            <p:cNvSpPr/>
            <p:nvPr/>
          </p:nvSpPr>
          <p:spPr>
            <a:xfrm rot="-5400000">
              <a:off x="76201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52"/>
            <p:cNvSpPr/>
            <p:nvPr/>
          </p:nvSpPr>
          <p:spPr>
            <a:xfrm rot="-5400000">
              <a:off x="81282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8" name="Google Shape;1668;p152"/>
            <p:cNvSpPr/>
            <p:nvPr/>
          </p:nvSpPr>
          <p:spPr>
            <a:xfrm rot="-5400000">
              <a:off x="86362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52"/>
            <p:cNvSpPr/>
            <p:nvPr/>
          </p:nvSpPr>
          <p:spPr>
            <a:xfrm>
              <a:off x="-300" y="103015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52"/>
            <p:cNvSpPr/>
            <p:nvPr/>
          </p:nvSpPr>
          <p:spPr>
            <a:xfrm>
              <a:off x="-300" y="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52"/>
            <p:cNvSpPr/>
            <p:nvPr/>
          </p:nvSpPr>
          <p:spPr>
            <a:xfrm>
              <a:off x="-300" y="504275"/>
              <a:ext cx="507900" cy="525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2" name="Google Shape;1672;p152"/>
            <p:cNvSpPr/>
            <p:nvPr/>
          </p:nvSpPr>
          <p:spPr>
            <a:xfrm>
              <a:off x="-300" y="154522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3" name="Google Shape;1673;p152"/>
            <p:cNvSpPr/>
            <p:nvPr/>
          </p:nvSpPr>
          <p:spPr>
            <a:xfrm>
              <a:off x="-300" y="3090456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52"/>
            <p:cNvSpPr/>
            <p:nvPr/>
          </p:nvSpPr>
          <p:spPr>
            <a:xfrm>
              <a:off x="-300" y="2060304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52"/>
            <p:cNvSpPr/>
            <p:nvPr/>
          </p:nvSpPr>
          <p:spPr>
            <a:xfrm>
              <a:off x="-300" y="2575380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6" name="Google Shape;1676;p152"/>
            <p:cNvSpPr/>
            <p:nvPr/>
          </p:nvSpPr>
          <p:spPr>
            <a:xfrm>
              <a:off x="-300" y="360553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7" name="Google Shape;1677;p152"/>
            <p:cNvSpPr/>
            <p:nvPr/>
          </p:nvSpPr>
          <p:spPr>
            <a:xfrm>
              <a:off x="-300" y="412060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52"/>
            <p:cNvSpPr/>
            <p:nvPr/>
          </p:nvSpPr>
          <p:spPr>
            <a:xfrm>
              <a:off x="507600" y="5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9" name="Google Shape;1679;p152"/>
            <p:cNvSpPr/>
            <p:nvPr/>
          </p:nvSpPr>
          <p:spPr>
            <a:xfrm rot="-5400000">
              <a:off x="20311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52"/>
            <p:cNvSpPr/>
            <p:nvPr/>
          </p:nvSpPr>
          <p:spPr>
            <a:xfrm rot="-5400000">
              <a:off x="10150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52"/>
            <p:cNvSpPr/>
            <p:nvPr/>
          </p:nvSpPr>
          <p:spPr>
            <a:xfrm rot="-5400000">
              <a:off x="15231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2" name="Google Shape;1682;p152"/>
            <p:cNvSpPr/>
            <p:nvPr/>
          </p:nvSpPr>
          <p:spPr>
            <a:xfrm rot="-5400000">
              <a:off x="25392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3" name="Google Shape;1683;p152"/>
            <p:cNvSpPr/>
            <p:nvPr/>
          </p:nvSpPr>
          <p:spPr>
            <a:xfrm rot="-5400000">
              <a:off x="40633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52"/>
            <p:cNvSpPr/>
            <p:nvPr/>
          </p:nvSpPr>
          <p:spPr>
            <a:xfrm rot="-5400000">
              <a:off x="30472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52"/>
            <p:cNvSpPr/>
            <p:nvPr/>
          </p:nvSpPr>
          <p:spPr>
            <a:xfrm rot="-5400000">
              <a:off x="35553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6" name="Google Shape;1686;p152"/>
            <p:cNvSpPr/>
            <p:nvPr/>
          </p:nvSpPr>
          <p:spPr>
            <a:xfrm rot="-5400000">
              <a:off x="45714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7" name="Google Shape;1687;p152"/>
            <p:cNvSpPr/>
            <p:nvPr/>
          </p:nvSpPr>
          <p:spPr>
            <a:xfrm rot="-5400000">
              <a:off x="50794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52"/>
            <p:cNvSpPr/>
            <p:nvPr/>
          </p:nvSpPr>
          <p:spPr>
            <a:xfrm rot="-5400000">
              <a:off x="55875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9" name="Google Shape;1689;p152"/>
            <p:cNvSpPr/>
            <p:nvPr/>
          </p:nvSpPr>
          <p:spPr>
            <a:xfrm rot="-5400000">
              <a:off x="60955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52"/>
            <p:cNvSpPr/>
            <p:nvPr/>
          </p:nvSpPr>
          <p:spPr>
            <a:xfrm rot="-5400000">
              <a:off x="66036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1" name="Google Shape;1691;p152"/>
            <p:cNvSpPr/>
            <p:nvPr/>
          </p:nvSpPr>
          <p:spPr>
            <a:xfrm rot="-5400000">
              <a:off x="71116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52"/>
            <p:cNvSpPr/>
            <p:nvPr/>
          </p:nvSpPr>
          <p:spPr>
            <a:xfrm rot="-5400000">
              <a:off x="76197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3" name="Google Shape;1693;p152"/>
            <p:cNvSpPr/>
            <p:nvPr/>
          </p:nvSpPr>
          <p:spPr>
            <a:xfrm rot="-5400000">
              <a:off x="81277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52"/>
            <p:cNvSpPr/>
            <p:nvPr/>
          </p:nvSpPr>
          <p:spPr>
            <a:xfrm rot="-5400000">
              <a:off x="8635804" y="-238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5" name="Google Shape;1695;p152"/>
            <p:cNvSpPr/>
            <p:nvPr/>
          </p:nvSpPr>
          <p:spPr>
            <a:xfrm rot="10800000">
              <a:off x="8636100" y="360553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52"/>
            <p:cNvSpPr/>
            <p:nvPr/>
          </p:nvSpPr>
          <p:spPr>
            <a:xfrm rot="10800000">
              <a:off x="8636100" y="412060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7" name="Google Shape;1697;p152"/>
            <p:cNvSpPr/>
            <p:nvPr/>
          </p:nvSpPr>
          <p:spPr>
            <a:xfrm rot="10800000">
              <a:off x="8636100" y="3090456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8" name="Google Shape;1698;p152"/>
            <p:cNvSpPr/>
            <p:nvPr/>
          </p:nvSpPr>
          <p:spPr>
            <a:xfrm rot="10800000">
              <a:off x="8636100" y="154522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52"/>
            <p:cNvSpPr/>
            <p:nvPr/>
          </p:nvSpPr>
          <p:spPr>
            <a:xfrm rot="10800000">
              <a:off x="8636100" y="257538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52"/>
            <p:cNvSpPr/>
            <p:nvPr/>
          </p:nvSpPr>
          <p:spPr>
            <a:xfrm rot="10800000">
              <a:off x="8636100" y="2060304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1" name="Google Shape;1701;p152"/>
            <p:cNvSpPr/>
            <p:nvPr/>
          </p:nvSpPr>
          <p:spPr>
            <a:xfrm rot="10800000">
              <a:off x="8636100" y="103015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2" name="Google Shape;1702;p152"/>
            <p:cNvSpPr/>
            <p:nvPr/>
          </p:nvSpPr>
          <p:spPr>
            <a:xfrm rot="10800000">
              <a:off x="8636100" y="504275"/>
              <a:ext cx="507900" cy="525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52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AND_TWO_COLUMNS_1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06" name="Google Shape;1706;p153"/>
          <p:cNvGrpSpPr/>
          <p:nvPr/>
        </p:nvGrpSpPr>
        <p:grpSpPr>
          <a:xfrm>
            <a:off x="-300" y="-104"/>
            <a:ext cx="9144304" cy="5143511"/>
            <a:chOff x="-300" y="-104"/>
            <a:chExt cx="9144304" cy="5143511"/>
          </a:xfrm>
        </p:grpSpPr>
        <p:sp>
          <p:nvSpPr>
            <p:cNvPr id="1707" name="Google Shape;1707;p153"/>
            <p:cNvSpPr/>
            <p:nvPr/>
          </p:nvSpPr>
          <p:spPr>
            <a:xfrm>
              <a:off x="0" y="463580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8" name="Google Shape;1708;p153"/>
            <p:cNvSpPr/>
            <p:nvPr/>
          </p:nvSpPr>
          <p:spPr>
            <a:xfrm rot="-5400000">
              <a:off x="15235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53"/>
            <p:cNvSpPr/>
            <p:nvPr/>
          </p:nvSpPr>
          <p:spPr>
            <a:xfrm rot="-5400000">
              <a:off x="5074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53"/>
            <p:cNvSpPr/>
            <p:nvPr/>
          </p:nvSpPr>
          <p:spPr>
            <a:xfrm rot="-5400000">
              <a:off x="10155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1" name="Google Shape;1711;p153"/>
            <p:cNvSpPr/>
            <p:nvPr/>
          </p:nvSpPr>
          <p:spPr>
            <a:xfrm rot="-5400000">
              <a:off x="20316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2" name="Google Shape;1712;p153"/>
            <p:cNvSpPr/>
            <p:nvPr/>
          </p:nvSpPr>
          <p:spPr>
            <a:xfrm rot="-5400000">
              <a:off x="35557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53"/>
            <p:cNvSpPr/>
            <p:nvPr/>
          </p:nvSpPr>
          <p:spPr>
            <a:xfrm rot="-5400000">
              <a:off x="25396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53"/>
            <p:cNvSpPr/>
            <p:nvPr/>
          </p:nvSpPr>
          <p:spPr>
            <a:xfrm rot="-5400000">
              <a:off x="30477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5" name="Google Shape;1715;p153"/>
            <p:cNvSpPr/>
            <p:nvPr/>
          </p:nvSpPr>
          <p:spPr>
            <a:xfrm rot="-5400000">
              <a:off x="40638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6" name="Google Shape;1716;p153"/>
            <p:cNvSpPr/>
            <p:nvPr/>
          </p:nvSpPr>
          <p:spPr>
            <a:xfrm rot="-5400000">
              <a:off x="45718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53"/>
            <p:cNvSpPr/>
            <p:nvPr/>
          </p:nvSpPr>
          <p:spPr>
            <a:xfrm rot="-5400000">
              <a:off x="50799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8" name="Google Shape;1718;p153"/>
            <p:cNvSpPr/>
            <p:nvPr/>
          </p:nvSpPr>
          <p:spPr>
            <a:xfrm rot="-5400000">
              <a:off x="55879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53"/>
            <p:cNvSpPr/>
            <p:nvPr/>
          </p:nvSpPr>
          <p:spPr>
            <a:xfrm rot="-5400000">
              <a:off x="60960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0" name="Google Shape;1720;p153"/>
            <p:cNvSpPr/>
            <p:nvPr/>
          </p:nvSpPr>
          <p:spPr>
            <a:xfrm rot="-5400000">
              <a:off x="66040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53"/>
            <p:cNvSpPr/>
            <p:nvPr/>
          </p:nvSpPr>
          <p:spPr>
            <a:xfrm rot="-5400000">
              <a:off x="71121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2" name="Google Shape;1722;p153"/>
            <p:cNvSpPr/>
            <p:nvPr/>
          </p:nvSpPr>
          <p:spPr>
            <a:xfrm rot="-5400000">
              <a:off x="76201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53"/>
            <p:cNvSpPr/>
            <p:nvPr/>
          </p:nvSpPr>
          <p:spPr>
            <a:xfrm rot="-5400000">
              <a:off x="81282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4" name="Google Shape;1724;p153"/>
            <p:cNvSpPr/>
            <p:nvPr/>
          </p:nvSpPr>
          <p:spPr>
            <a:xfrm rot="-5400000">
              <a:off x="86362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53"/>
            <p:cNvSpPr/>
            <p:nvPr/>
          </p:nvSpPr>
          <p:spPr>
            <a:xfrm>
              <a:off x="-300" y="103015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53"/>
            <p:cNvSpPr/>
            <p:nvPr/>
          </p:nvSpPr>
          <p:spPr>
            <a:xfrm>
              <a:off x="-300" y="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53"/>
            <p:cNvSpPr/>
            <p:nvPr/>
          </p:nvSpPr>
          <p:spPr>
            <a:xfrm>
              <a:off x="-300" y="504275"/>
              <a:ext cx="507900" cy="525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8" name="Google Shape;1728;p153"/>
            <p:cNvSpPr/>
            <p:nvPr/>
          </p:nvSpPr>
          <p:spPr>
            <a:xfrm>
              <a:off x="-300" y="154522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9" name="Google Shape;1729;p153"/>
            <p:cNvSpPr/>
            <p:nvPr/>
          </p:nvSpPr>
          <p:spPr>
            <a:xfrm>
              <a:off x="-300" y="3090456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53"/>
            <p:cNvSpPr/>
            <p:nvPr/>
          </p:nvSpPr>
          <p:spPr>
            <a:xfrm>
              <a:off x="-300" y="2060304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53"/>
            <p:cNvSpPr/>
            <p:nvPr/>
          </p:nvSpPr>
          <p:spPr>
            <a:xfrm>
              <a:off x="-300" y="2575380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2" name="Google Shape;1732;p153"/>
            <p:cNvSpPr/>
            <p:nvPr/>
          </p:nvSpPr>
          <p:spPr>
            <a:xfrm>
              <a:off x="-300" y="360553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3" name="Google Shape;1733;p153"/>
            <p:cNvSpPr/>
            <p:nvPr/>
          </p:nvSpPr>
          <p:spPr>
            <a:xfrm>
              <a:off x="-300" y="412060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53"/>
            <p:cNvSpPr/>
            <p:nvPr/>
          </p:nvSpPr>
          <p:spPr>
            <a:xfrm>
              <a:off x="507600" y="5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5" name="Google Shape;1735;p153"/>
            <p:cNvSpPr/>
            <p:nvPr/>
          </p:nvSpPr>
          <p:spPr>
            <a:xfrm rot="-5400000">
              <a:off x="20311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53"/>
            <p:cNvSpPr/>
            <p:nvPr/>
          </p:nvSpPr>
          <p:spPr>
            <a:xfrm rot="-5400000">
              <a:off x="10150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53"/>
            <p:cNvSpPr/>
            <p:nvPr/>
          </p:nvSpPr>
          <p:spPr>
            <a:xfrm rot="-5400000">
              <a:off x="15231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8" name="Google Shape;1738;p153"/>
            <p:cNvSpPr/>
            <p:nvPr/>
          </p:nvSpPr>
          <p:spPr>
            <a:xfrm rot="-5400000">
              <a:off x="25392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9" name="Google Shape;1739;p153"/>
            <p:cNvSpPr/>
            <p:nvPr/>
          </p:nvSpPr>
          <p:spPr>
            <a:xfrm rot="-5400000">
              <a:off x="40633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53"/>
            <p:cNvSpPr/>
            <p:nvPr/>
          </p:nvSpPr>
          <p:spPr>
            <a:xfrm rot="-5400000">
              <a:off x="30472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53"/>
            <p:cNvSpPr/>
            <p:nvPr/>
          </p:nvSpPr>
          <p:spPr>
            <a:xfrm rot="-5400000">
              <a:off x="35553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2" name="Google Shape;1742;p153"/>
            <p:cNvSpPr/>
            <p:nvPr/>
          </p:nvSpPr>
          <p:spPr>
            <a:xfrm rot="-5400000">
              <a:off x="45714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3" name="Google Shape;1743;p153"/>
            <p:cNvSpPr/>
            <p:nvPr/>
          </p:nvSpPr>
          <p:spPr>
            <a:xfrm rot="-5400000">
              <a:off x="50794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53"/>
            <p:cNvSpPr/>
            <p:nvPr/>
          </p:nvSpPr>
          <p:spPr>
            <a:xfrm rot="-5400000">
              <a:off x="55875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5" name="Google Shape;1745;p153"/>
            <p:cNvSpPr/>
            <p:nvPr/>
          </p:nvSpPr>
          <p:spPr>
            <a:xfrm rot="-5400000">
              <a:off x="60955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53"/>
            <p:cNvSpPr/>
            <p:nvPr/>
          </p:nvSpPr>
          <p:spPr>
            <a:xfrm rot="-5400000">
              <a:off x="66036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7" name="Google Shape;1747;p153"/>
            <p:cNvSpPr/>
            <p:nvPr/>
          </p:nvSpPr>
          <p:spPr>
            <a:xfrm rot="-5400000">
              <a:off x="71116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53"/>
            <p:cNvSpPr/>
            <p:nvPr/>
          </p:nvSpPr>
          <p:spPr>
            <a:xfrm rot="-5400000">
              <a:off x="76197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9" name="Google Shape;1749;p153"/>
            <p:cNvSpPr/>
            <p:nvPr/>
          </p:nvSpPr>
          <p:spPr>
            <a:xfrm rot="-5400000">
              <a:off x="81277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53"/>
            <p:cNvSpPr/>
            <p:nvPr/>
          </p:nvSpPr>
          <p:spPr>
            <a:xfrm rot="-5400000">
              <a:off x="8635804" y="-238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1" name="Google Shape;1751;p153"/>
            <p:cNvSpPr/>
            <p:nvPr/>
          </p:nvSpPr>
          <p:spPr>
            <a:xfrm rot="10800000">
              <a:off x="8636100" y="360553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53"/>
            <p:cNvSpPr/>
            <p:nvPr/>
          </p:nvSpPr>
          <p:spPr>
            <a:xfrm rot="10800000">
              <a:off x="8636100" y="412060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3" name="Google Shape;1753;p153"/>
            <p:cNvSpPr/>
            <p:nvPr/>
          </p:nvSpPr>
          <p:spPr>
            <a:xfrm rot="10800000">
              <a:off x="8636100" y="3090456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4" name="Google Shape;1754;p153"/>
            <p:cNvSpPr/>
            <p:nvPr/>
          </p:nvSpPr>
          <p:spPr>
            <a:xfrm rot="10800000">
              <a:off x="8636100" y="154522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53"/>
            <p:cNvSpPr/>
            <p:nvPr/>
          </p:nvSpPr>
          <p:spPr>
            <a:xfrm rot="10800000">
              <a:off x="8636100" y="257538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53"/>
            <p:cNvSpPr/>
            <p:nvPr/>
          </p:nvSpPr>
          <p:spPr>
            <a:xfrm rot="10800000">
              <a:off x="8636100" y="2060304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7" name="Google Shape;1757;p153"/>
            <p:cNvSpPr/>
            <p:nvPr/>
          </p:nvSpPr>
          <p:spPr>
            <a:xfrm rot="10800000">
              <a:off x="8636100" y="103015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8" name="Google Shape;1758;p153"/>
            <p:cNvSpPr/>
            <p:nvPr/>
          </p:nvSpPr>
          <p:spPr>
            <a:xfrm rot="10800000">
              <a:off x="8636100" y="504275"/>
              <a:ext cx="507900" cy="525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9" name="Google Shape;1759;p153"/>
          <p:cNvSpPr txBox="1"/>
          <p:nvPr>
            <p:ph type="title"/>
          </p:nvPr>
        </p:nvSpPr>
        <p:spPr>
          <a:xfrm>
            <a:off x="1319000" y="94220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60" name="Google Shape;1760;p153"/>
          <p:cNvSpPr txBox="1"/>
          <p:nvPr>
            <p:ph idx="1" type="body"/>
          </p:nvPr>
        </p:nvSpPr>
        <p:spPr>
          <a:xfrm>
            <a:off x="885050" y="2505325"/>
            <a:ext cx="7528800" cy="17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TITLE_ONLY_3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63" name="Google Shape;1763;p154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764" name="Google Shape;1764;p154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65" name="Google Shape;1765;p154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66" name="Google Shape;1766;p154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67" name="Google Shape;1767;p154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68" name="Google Shape;1768;p154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3_1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71" name="Google Shape;1771;p155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772" name="Google Shape;1772;p155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3" name="Google Shape;1773;p155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4" name="Google Shape;1774;p155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75" name="Google Shape;1775;p155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76" name="Google Shape;1776;p155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7" name="Google Shape;1777;p155"/>
          <p:cNvSpPr txBox="1"/>
          <p:nvPr>
            <p:ph idx="1" type="body"/>
          </p:nvPr>
        </p:nvSpPr>
        <p:spPr>
          <a:xfrm>
            <a:off x="599900" y="149267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ONLY_3_1_1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80" name="Google Shape;1780;p156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781" name="Google Shape;1781;p156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2" name="Google Shape;1782;p156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3" name="Google Shape;1783;p156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84" name="Google Shape;1784;p156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85" name="Google Shape;1785;p156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6" name="Google Shape;1786;p156"/>
          <p:cNvSpPr txBox="1"/>
          <p:nvPr>
            <p:ph idx="1" type="body"/>
          </p:nvPr>
        </p:nvSpPr>
        <p:spPr>
          <a:xfrm>
            <a:off x="599900" y="149267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7" name="Google Shape;1787;p156"/>
          <p:cNvSpPr txBox="1"/>
          <p:nvPr>
            <p:ph idx="2" type="body"/>
          </p:nvPr>
        </p:nvSpPr>
        <p:spPr>
          <a:xfrm>
            <a:off x="4853300" y="149267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ONLY_2"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90" name="Google Shape;1790;p157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791" name="Google Shape;1791;p157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2" name="Google Shape;1792;p157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3" name="Google Shape;1793;p157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94" name="Google Shape;1794;p157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2_1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58"/>
          <p:cNvSpPr/>
          <p:nvPr>
            <p:ph idx="2" type="pic"/>
          </p:nvPr>
        </p:nvSpPr>
        <p:spPr>
          <a:xfrm>
            <a:off x="86925" y="86600"/>
            <a:ext cx="8970600" cy="497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7" name="Google Shape;1797;p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98" name="Google Shape;1798;p158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799" name="Google Shape;1799;p158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0" name="Google Shape;1800;p158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1" name="Google Shape;1801;p158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2" name="Google Shape;1802;p158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ONLY_2_1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4" name="Google Shape;1804;p159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805" name="Google Shape;1805;p159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6" name="Google Shape;1806;p159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7" name="Google Shape;1807;p159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08" name="Google Shape;1808;p159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809" name="Google Shape;1809;p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0" name="Google Shape;1810;p159"/>
          <p:cNvSpPr/>
          <p:nvPr/>
        </p:nvSpPr>
        <p:spPr>
          <a:xfrm>
            <a:off x="93700" y="1076175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1" name="Google Shape;1811;p159"/>
          <p:cNvSpPr/>
          <p:nvPr/>
        </p:nvSpPr>
        <p:spPr>
          <a:xfrm>
            <a:off x="3085137" y="1076175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2" name="Google Shape;1812;p159"/>
          <p:cNvSpPr/>
          <p:nvPr/>
        </p:nvSpPr>
        <p:spPr>
          <a:xfrm>
            <a:off x="6076575" y="1076175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3" name="Google Shape;1813;p159"/>
          <p:cNvSpPr/>
          <p:nvPr/>
        </p:nvSpPr>
        <p:spPr>
          <a:xfrm>
            <a:off x="93700" y="2403242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4" name="Google Shape;1814;p159"/>
          <p:cNvSpPr/>
          <p:nvPr/>
        </p:nvSpPr>
        <p:spPr>
          <a:xfrm>
            <a:off x="3085137" y="2403242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5" name="Google Shape;1815;p159"/>
          <p:cNvSpPr/>
          <p:nvPr/>
        </p:nvSpPr>
        <p:spPr>
          <a:xfrm>
            <a:off x="6076575" y="2403242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6" name="Google Shape;1816;p159"/>
          <p:cNvSpPr/>
          <p:nvPr/>
        </p:nvSpPr>
        <p:spPr>
          <a:xfrm>
            <a:off x="93700" y="3729768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7" name="Google Shape;1817;p159"/>
          <p:cNvSpPr/>
          <p:nvPr/>
        </p:nvSpPr>
        <p:spPr>
          <a:xfrm>
            <a:off x="3085137" y="3729768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8" name="Google Shape;1818;p159"/>
          <p:cNvSpPr/>
          <p:nvPr/>
        </p:nvSpPr>
        <p:spPr>
          <a:xfrm>
            <a:off x="6076575" y="3729768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19" name="Google Shape;1819;p159"/>
          <p:cNvSpPr txBox="1"/>
          <p:nvPr>
            <p:ph type="title"/>
          </p:nvPr>
        </p:nvSpPr>
        <p:spPr>
          <a:xfrm>
            <a:off x="408650" y="19395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20" name="Google Shape;1820;p159"/>
          <p:cNvSpPr/>
          <p:nvPr>
            <p:ph idx="2" type="pic"/>
          </p:nvPr>
        </p:nvSpPr>
        <p:spPr>
          <a:xfrm>
            <a:off x="205750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1" name="Google Shape;1821;p159"/>
          <p:cNvSpPr/>
          <p:nvPr>
            <p:ph idx="3" type="pic"/>
          </p:nvPr>
        </p:nvSpPr>
        <p:spPr>
          <a:xfrm>
            <a:off x="3207988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2" name="Google Shape;1822;p159"/>
          <p:cNvSpPr/>
          <p:nvPr>
            <p:ph idx="4" type="pic"/>
          </p:nvPr>
        </p:nvSpPr>
        <p:spPr>
          <a:xfrm>
            <a:off x="6210188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3" name="Google Shape;1823;p159"/>
          <p:cNvSpPr/>
          <p:nvPr>
            <p:ph idx="5" type="pic"/>
          </p:nvPr>
        </p:nvSpPr>
        <p:spPr>
          <a:xfrm>
            <a:off x="205750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4" name="Google Shape;1824;p159"/>
          <p:cNvSpPr/>
          <p:nvPr>
            <p:ph idx="6" type="pic"/>
          </p:nvPr>
        </p:nvSpPr>
        <p:spPr>
          <a:xfrm>
            <a:off x="3207988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5" name="Google Shape;1825;p159"/>
          <p:cNvSpPr/>
          <p:nvPr>
            <p:ph idx="7" type="pic"/>
          </p:nvPr>
        </p:nvSpPr>
        <p:spPr>
          <a:xfrm>
            <a:off x="6210188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6" name="Google Shape;1826;p159"/>
          <p:cNvSpPr/>
          <p:nvPr>
            <p:ph idx="8" type="pic"/>
          </p:nvPr>
        </p:nvSpPr>
        <p:spPr>
          <a:xfrm>
            <a:off x="205750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7" name="Google Shape;1827;p159"/>
          <p:cNvSpPr/>
          <p:nvPr>
            <p:ph idx="9" type="pic"/>
          </p:nvPr>
        </p:nvSpPr>
        <p:spPr>
          <a:xfrm>
            <a:off x="3207988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828" name="Google Shape;1828;p159"/>
          <p:cNvSpPr/>
          <p:nvPr>
            <p:ph idx="13" type="pic"/>
          </p:nvPr>
        </p:nvSpPr>
        <p:spPr>
          <a:xfrm>
            <a:off x="6210188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ONLY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1" name="Google Shape;1831;p160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832" name="Google Shape;1832;p160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33" name="Google Shape;1833;p160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34" name="Google Shape;1834;p160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35" name="Google Shape;1835;p160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836" name="Google Shape;1836;p160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_2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61"/>
          <p:cNvSpPr/>
          <p:nvPr/>
        </p:nvSpPr>
        <p:spPr>
          <a:xfrm>
            <a:off x="332700" y="1182025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sz="12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39" name="Google Shape;1839;p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0" name="Google Shape;1840;p161"/>
          <p:cNvSpPr txBox="1"/>
          <p:nvPr>
            <p:ph type="title"/>
          </p:nvPr>
        </p:nvSpPr>
        <p:spPr>
          <a:xfrm>
            <a:off x="265500" y="297100"/>
            <a:ext cx="84711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1" name="Google Shape;1841;p161"/>
          <p:cNvSpPr txBox="1"/>
          <p:nvPr>
            <p:ph idx="1" type="subTitle"/>
          </p:nvPr>
        </p:nvSpPr>
        <p:spPr>
          <a:xfrm>
            <a:off x="464700" y="1297480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842" name="Google Shape;1842;p161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843" name="Google Shape;1843;p161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4" name="Google Shape;1844;p161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5" name="Google Shape;1845;p161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6" name="Google Shape;1846;p161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847" name="Google Shape;1847;p161"/>
          <p:cNvSpPr/>
          <p:nvPr/>
        </p:nvSpPr>
        <p:spPr>
          <a:xfrm>
            <a:off x="4572000" y="1182025"/>
            <a:ext cx="4239300" cy="1267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48" name="Google Shape;1848;p161"/>
          <p:cNvSpPr txBox="1"/>
          <p:nvPr>
            <p:ph idx="2" type="subTitle"/>
          </p:nvPr>
        </p:nvSpPr>
        <p:spPr>
          <a:xfrm>
            <a:off x="4724550" y="1297480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9" name="Google Shape;1849;p161"/>
          <p:cNvSpPr/>
          <p:nvPr/>
        </p:nvSpPr>
        <p:spPr>
          <a:xfrm>
            <a:off x="332700" y="2386993"/>
            <a:ext cx="4239300" cy="1205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50" name="Google Shape;1850;p161"/>
          <p:cNvSpPr txBox="1"/>
          <p:nvPr>
            <p:ph idx="3" type="subTitle"/>
          </p:nvPr>
        </p:nvSpPr>
        <p:spPr>
          <a:xfrm>
            <a:off x="464700" y="2502449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1" name="Google Shape;1851;p161"/>
          <p:cNvSpPr/>
          <p:nvPr/>
        </p:nvSpPr>
        <p:spPr>
          <a:xfrm>
            <a:off x="4572000" y="2386993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sz="12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52" name="Google Shape;1852;p161"/>
          <p:cNvSpPr txBox="1"/>
          <p:nvPr>
            <p:ph idx="4" type="subTitle"/>
          </p:nvPr>
        </p:nvSpPr>
        <p:spPr>
          <a:xfrm>
            <a:off x="4704000" y="2502449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3" name="Google Shape;1853;p161"/>
          <p:cNvSpPr/>
          <p:nvPr/>
        </p:nvSpPr>
        <p:spPr>
          <a:xfrm>
            <a:off x="332700" y="3591961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sz="12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54" name="Google Shape;1854;p161"/>
          <p:cNvSpPr txBox="1"/>
          <p:nvPr>
            <p:ph idx="5" type="subTitle"/>
          </p:nvPr>
        </p:nvSpPr>
        <p:spPr>
          <a:xfrm>
            <a:off x="464700" y="3707417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5" name="Google Shape;1855;p161"/>
          <p:cNvSpPr/>
          <p:nvPr/>
        </p:nvSpPr>
        <p:spPr>
          <a:xfrm>
            <a:off x="4572000" y="3591961"/>
            <a:ext cx="4239300" cy="1205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56" name="Google Shape;1856;p161"/>
          <p:cNvSpPr txBox="1"/>
          <p:nvPr>
            <p:ph idx="6" type="subTitle"/>
          </p:nvPr>
        </p:nvSpPr>
        <p:spPr>
          <a:xfrm>
            <a:off x="4724550" y="3707417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ITLE_ONLY_1_1_1"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59" name="Google Shape;1859;p162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860" name="Google Shape;1860;p162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1" name="Google Shape;1861;p162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2" name="Google Shape;1862;p162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3" name="Google Shape;1863;p162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864" name="Google Shape;1864;p162"/>
          <p:cNvSpPr txBox="1"/>
          <p:nvPr>
            <p:ph idx="1" type="body"/>
          </p:nvPr>
        </p:nvSpPr>
        <p:spPr>
          <a:xfrm>
            <a:off x="261775" y="4039275"/>
            <a:ext cx="59583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lanation 1">
  <p:cSld name="ONE_COLUMN_TEXT">
    <p:bg>
      <p:bgPr>
        <a:solidFill>
          <a:schemeClr val="dk2"/>
        </a:solidFill>
      </p:bgPr>
    </p:bg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7" name="Google Shape;1867;p163"/>
          <p:cNvSpPr/>
          <p:nvPr/>
        </p:nvSpPr>
        <p:spPr>
          <a:xfrm>
            <a:off x="0" y="1765150"/>
            <a:ext cx="9144000" cy="33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8" name="Google Shape;1868;p163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69" name="Google Shape;1869;p163"/>
          <p:cNvSpPr txBox="1"/>
          <p:nvPr>
            <p:ph idx="2" type="subTitle"/>
          </p:nvPr>
        </p:nvSpPr>
        <p:spPr>
          <a:xfrm>
            <a:off x="433550" y="2197100"/>
            <a:ext cx="7148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870" name="Google Shape;1870;p163"/>
          <p:cNvSpPr txBox="1"/>
          <p:nvPr>
            <p:ph idx="3" type="body"/>
          </p:nvPr>
        </p:nvSpPr>
        <p:spPr>
          <a:xfrm>
            <a:off x="433550" y="2914750"/>
            <a:ext cx="7148400" cy="17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1" name="Google Shape;1871;p163"/>
          <p:cNvSpPr txBox="1"/>
          <p:nvPr>
            <p:ph idx="4" type="body"/>
          </p:nvPr>
        </p:nvSpPr>
        <p:spPr>
          <a:xfrm>
            <a:off x="1181100" y="689575"/>
            <a:ext cx="69342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2" name="Google Shape;1872;p163"/>
          <p:cNvSpPr/>
          <p:nvPr/>
        </p:nvSpPr>
        <p:spPr>
          <a:xfrm>
            <a:off x="537600" y="689575"/>
            <a:ext cx="537900" cy="1079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1873" name="Google Shape;1873;p163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lanation 2">
  <p:cSld name="ONE_COLUMN_TEXT_1">
    <p:bg>
      <p:bgPr>
        <a:solidFill>
          <a:schemeClr val="dk2"/>
        </a:solidFill>
      </p:bgPr>
    </p:bg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64"/>
          <p:cNvSpPr/>
          <p:nvPr/>
        </p:nvSpPr>
        <p:spPr>
          <a:xfrm>
            <a:off x="0" y="1227375"/>
            <a:ext cx="9144000" cy="39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7" name="Google Shape;1877;p164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8" name="Google Shape;1878;p164"/>
          <p:cNvSpPr txBox="1"/>
          <p:nvPr>
            <p:ph idx="2" type="subTitle"/>
          </p:nvPr>
        </p:nvSpPr>
        <p:spPr>
          <a:xfrm>
            <a:off x="433550" y="1673375"/>
            <a:ext cx="4100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879" name="Google Shape;1879;p164"/>
          <p:cNvSpPr txBox="1"/>
          <p:nvPr>
            <p:ph idx="3" type="body"/>
          </p:nvPr>
        </p:nvSpPr>
        <p:spPr>
          <a:xfrm>
            <a:off x="433550" y="2391025"/>
            <a:ext cx="37956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0" name="Google Shape;1880;p164"/>
          <p:cNvSpPr txBox="1"/>
          <p:nvPr>
            <p:ph idx="4" type="body"/>
          </p:nvPr>
        </p:nvSpPr>
        <p:spPr>
          <a:xfrm>
            <a:off x="1181100" y="692750"/>
            <a:ext cx="69342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1" name="Google Shape;1881;p164"/>
          <p:cNvSpPr/>
          <p:nvPr/>
        </p:nvSpPr>
        <p:spPr>
          <a:xfrm>
            <a:off x="537600" y="689575"/>
            <a:ext cx="537900" cy="537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1882" name="Google Shape;1882;p164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MAIN_POINT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5" name="Google Shape;1885;p165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TITLE_AND_DESCRIPTION"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6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6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9" name="Google Shape;1889;p16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0" name="Google Shape;1890;p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228600" y="155500"/>
            <a:ext cx="8687100" cy="46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221550" y="2460150"/>
            <a:ext cx="87009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b="1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2" type="subTitle"/>
          </p:nvPr>
        </p:nvSpPr>
        <p:spPr>
          <a:xfrm>
            <a:off x="221550" y="4565125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3" type="subTitle"/>
          </p:nvPr>
        </p:nvSpPr>
        <p:spPr>
          <a:xfrm>
            <a:off x="6829025" y="4565125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is a skate club" type="secHead">
  <p:cSld name="SECTION_HEADER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7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7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892500" y="811800"/>
            <a:ext cx="7359000" cy="3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3528750" y="457200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2" type="subTitle"/>
          </p:nvPr>
        </p:nvSpPr>
        <p:spPr>
          <a:xfrm>
            <a:off x="3528750" y="4564701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139" name="Google Shape;139;p27"/>
          <p:cNvSpPr/>
          <p:nvPr>
            <p:ph idx="3" type="pic"/>
          </p:nvPr>
        </p:nvSpPr>
        <p:spPr>
          <a:xfrm>
            <a:off x="228600" y="2348775"/>
            <a:ext cx="1345200" cy="17751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7"/>
          <p:cNvSpPr/>
          <p:nvPr>
            <p:ph idx="4" type="pic"/>
          </p:nvPr>
        </p:nvSpPr>
        <p:spPr>
          <a:xfrm>
            <a:off x="6713075" y="4015650"/>
            <a:ext cx="2205600" cy="903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ate club members" type="tx">
  <p:cSld name="TITLE_AND_BODY">
    <p:bg>
      <p:bgPr>
        <a:solidFill>
          <a:schemeClr val="dk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228600" y="311725"/>
            <a:ext cx="86871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8"/>
          <p:cNvSpPr/>
          <p:nvPr>
            <p:ph idx="2" type="pic"/>
          </p:nvPr>
        </p:nvSpPr>
        <p:spPr>
          <a:xfrm>
            <a:off x="22860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44" name="Google Shape;144;p28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8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lt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46" name="Google Shape;146;p28"/>
          <p:cNvSpPr/>
          <p:nvPr>
            <p:ph idx="3" type="pic"/>
          </p:nvPr>
        </p:nvSpPr>
        <p:spPr>
          <a:xfrm>
            <a:off x="169695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8"/>
          <p:cNvSpPr/>
          <p:nvPr>
            <p:ph idx="4" type="pic"/>
          </p:nvPr>
        </p:nvSpPr>
        <p:spPr>
          <a:xfrm>
            <a:off x="316530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8"/>
          <p:cNvSpPr/>
          <p:nvPr>
            <p:ph idx="5" type="pic"/>
          </p:nvPr>
        </p:nvSpPr>
        <p:spPr>
          <a:xfrm>
            <a:off x="463365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8"/>
          <p:cNvSpPr/>
          <p:nvPr>
            <p:ph idx="6" type="pic"/>
          </p:nvPr>
        </p:nvSpPr>
        <p:spPr>
          <a:xfrm>
            <a:off x="610200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8"/>
          <p:cNvSpPr/>
          <p:nvPr>
            <p:ph idx="7" type="pic"/>
          </p:nvPr>
        </p:nvSpPr>
        <p:spPr>
          <a:xfrm>
            <a:off x="7570350" y="1759200"/>
            <a:ext cx="13452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22860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8" type="subTitle"/>
          </p:nvPr>
        </p:nvSpPr>
        <p:spPr>
          <a:xfrm>
            <a:off x="169695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9" type="subTitle"/>
          </p:nvPr>
        </p:nvSpPr>
        <p:spPr>
          <a:xfrm>
            <a:off x="316530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13" type="subTitle"/>
          </p:nvPr>
        </p:nvSpPr>
        <p:spPr>
          <a:xfrm>
            <a:off x="463365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14" type="subTitle"/>
          </p:nvPr>
        </p:nvSpPr>
        <p:spPr>
          <a:xfrm>
            <a:off x="610200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15" type="subTitle"/>
          </p:nvPr>
        </p:nvSpPr>
        <p:spPr>
          <a:xfrm>
            <a:off x="7570350" y="4470900"/>
            <a:ext cx="1345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's fun about the skate club" type="twoColTx">
  <p:cSld name="TITLE_AND_TWO_COLUMNS">
    <p:bg>
      <p:bgPr>
        <a:solidFill>
          <a:schemeClr val="l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9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9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60" name="Google Shape;160;p29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1573900" y="15502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2" type="title"/>
          </p:nvPr>
        </p:nvSpPr>
        <p:spPr>
          <a:xfrm>
            <a:off x="839700" y="1749688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3" type="subTitle"/>
          </p:nvPr>
        </p:nvSpPr>
        <p:spPr>
          <a:xfrm>
            <a:off x="1574000" y="3065013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4" type="title"/>
          </p:nvPr>
        </p:nvSpPr>
        <p:spPr>
          <a:xfrm>
            <a:off x="839700" y="326447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5" type="subTitle"/>
          </p:nvPr>
        </p:nvSpPr>
        <p:spPr>
          <a:xfrm>
            <a:off x="1574000" y="457980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e, time &amp; location" type="titleOnly">
  <p:cSld name="TITLE_ONLY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0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30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69" name="Google Shape;169;p30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1573900" y="15502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2" type="title"/>
          </p:nvPr>
        </p:nvSpPr>
        <p:spPr>
          <a:xfrm>
            <a:off x="839700" y="1749688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72" name="Google Shape;172;p30"/>
          <p:cNvSpPr txBox="1"/>
          <p:nvPr>
            <p:ph idx="3" type="subTitle"/>
          </p:nvPr>
        </p:nvSpPr>
        <p:spPr>
          <a:xfrm>
            <a:off x="1574000" y="3065013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4" type="title"/>
          </p:nvPr>
        </p:nvSpPr>
        <p:spPr>
          <a:xfrm>
            <a:off x="839700" y="326447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5" type="subTitle"/>
          </p:nvPr>
        </p:nvSpPr>
        <p:spPr>
          <a:xfrm>
            <a:off x="1574000" y="457980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you need">
  <p:cSld name="ONE_COLUMN_TEXT">
    <p:bg>
      <p:bgPr>
        <a:solidFill>
          <a:schemeClr val="dk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31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31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lt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78" name="Google Shape;178;p31"/>
          <p:cNvSpPr/>
          <p:nvPr>
            <p:ph idx="2" type="pic"/>
          </p:nvPr>
        </p:nvSpPr>
        <p:spPr>
          <a:xfrm>
            <a:off x="228600" y="1759200"/>
            <a:ext cx="20793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1"/>
          <p:cNvSpPr/>
          <p:nvPr>
            <p:ph idx="3" type="pic"/>
          </p:nvPr>
        </p:nvSpPr>
        <p:spPr>
          <a:xfrm>
            <a:off x="2431375" y="1759200"/>
            <a:ext cx="20793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1"/>
          <p:cNvSpPr/>
          <p:nvPr>
            <p:ph idx="4" type="pic"/>
          </p:nvPr>
        </p:nvSpPr>
        <p:spPr>
          <a:xfrm>
            <a:off x="4633675" y="1759200"/>
            <a:ext cx="20793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31"/>
          <p:cNvSpPr/>
          <p:nvPr>
            <p:ph idx="5" type="pic"/>
          </p:nvPr>
        </p:nvSpPr>
        <p:spPr>
          <a:xfrm>
            <a:off x="6836125" y="1759200"/>
            <a:ext cx="2079300" cy="2614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228600" y="4470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6" type="subTitle"/>
          </p:nvPr>
        </p:nvSpPr>
        <p:spPr>
          <a:xfrm>
            <a:off x="2431375" y="4470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idx="7" type="subTitle"/>
          </p:nvPr>
        </p:nvSpPr>
        <p:spPr>
          <a:xfrm>
            <a:off x="4634150" y="4470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1"/>
          <p:cNvSpPr txBox="1"/>
          <p:nvPr>
            <p:ph idx="8" type="subTitle"/>
          </p:nvPr>
        </p:nvSpPr>
        <p:spPr>
          <a:xfrm>
            <a:off x="6836125" y="4470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Oswald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ying safe">
  <p:cSld name="MAIN_POINT"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89" name="Google Shape;189;p32"/>
          <p:cNvSpPr txBox="1"/>
          <p:nvPr>
            <p:ph idx="1" type="subTitle"/>
          </p:nvPr>
        </p:nvSpPr>
        <p:spPr>
          <a:xfrm>
            <a:off x="1573900" y="18550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 SemiBold"/>
              <a:buNone/>
              <a:defRPr sz="16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90" name="Google Shape;190;p32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2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cxnSp>
        <p:nvCxnSpPr>
          <p:cNvPr id="192" name="Google Shape;192;p32"/>
          <p:cNvCxnSpPr/>
          <p:nvPr/>
        </p:nvCxnSpPr>
        <p:spPr>
          <a:xfrm>
            <a:off x="229925" y="3634825"/>
            <a:ext cx="8687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2"/>
          <p:cNvSpPr txBox="1"/>
          <p:nvPr>
            <p:ph idx="2" type="subTitle"/>
          </p:nvPr>
        </p:nvSpPr>
        <p:spPr>
          <a:xfrm>
            <a:off x="229050" y="3833825"/>
            <a:ext cx="43590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slide">
  <p:cSld name="SECTION_TITLE_AND_DESCRIPTION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3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3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197" name="Google Shape;197;p33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2308050" y="1397850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99" name="Google Shape;199;p33"/>
          <p:cNvSpPr/>
          <p:nvPr>
            <p:ph idx="2" type="pic"/>
          </p:nvPr>
        </p:nvSpPr>
        <p:spPr>
          <a:xfrm>
            <a:off x="229050" y="2177150"/>
            <a:ext cx="8689800" cy="274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join">
  <p:cSld name="CAPTION_ONLY">
    <p:bg>
      <p:bgPr>
        <a:solidFill>
          <a:schemeClr val="dk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34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lt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1" type="subTitle"/>
          </p:nvPr>
        </p:nvSpPr>
        <p:spPr>
          <a:xfrm>
            <a:off x="2308050" y="3255225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2" type="subTitle"/>
          </p:nvPr>
        </p:nvSpPr>
        <p:spPr>
          <a:xfrm>
            <a:off x="3532200" y="2933625"/>
            <a:ext cx="20796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3" type="subTitle"/>
          </p:nvPr>
        </p:nvSpPr>
        <p:spPr>
          <a:xfrm>
            <a:off x="2306400" y="4214700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4" type="subTitle"/>
          </p:nvPr>
        </p:nvSpPr>
        <p:spPr>
          <a:xfrm>
            <a:off x="3530550" y="3893100"/>
            <a:ext cx="20796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 b="1" sz="1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Qs">
  <p:cSld name="BIG_NUMBER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9pPr>
          </a:lstStyle>
          <a:p/>
        </p:txBody>
      </p:sp>
      <p:cxnSp>
        <p:nvCxnSpPr>
          <p:cNvPr id="210" name="Google Shape;210;p35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5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212" name="Google Shape;212;p35"/>
          <p:cNvSpPr txBox="1"/>
          <p:nvPr>
            <p:ph idx="2" type="title"/>
          </p:nvPr>
        </p:nvSpPr>
        <p:spPr>
          <a:xfrm>
            <a:off x="229050" y="2751928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0"/>
              <a:buFont typeface="Oswald"/>
              <a:buNone/>
              <a:defRPr sz="17000"/>
            </a:lvl9pPr>
          </a:lstStyle>
          <a:p/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3045748" y="1256075"/>
            <a:ext cx="58698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 SemiBold"/>
              <a:buNone/>
              <a:defRPr sz="16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14" name="Google Shape;214;p35"/>
          <p:cNvSpPr txBox="1"/>
          <p:nvPr>
            <p:ph idx="3" type="subTitle"/>
          </p:nvPr>
        </p:nvSpPr>
        <p:spPr>
          <a:xfrm>
            <a:off x="3042250" y="3939625"/>
            <a:ext cx="58698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 SemiBold"/>
              <a:buNone/>
              <a:defRPr sz="16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type="blank">
  <p:cSld name="BLANK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6"/>
          <p:cNvCxnSpPr/>
          <p:nvPr/>
        </p:nvCxnSpPr>
        <p:spPr>
          <a:xfrm>
            <a:off x="229050" y="311125"/>
            <a:ext cx="8689800" cy="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6"/>
          <p:cNvSpPr txBox="1"/>
          <p:nvPr/>
        </p:nvSpPr>
        <p:spPr>
          <a:xfrm>
            <a:off x="130287" y="79125"/>
            <a:ext cx="9597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PAGE  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‹#›</a:t>
            </a:fld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  <p:sp>
        <p:nvSpPr>
          <p:cNvPr id="218" name="Google Shape;218;p36"/>
          <p:cNvSpPr/>
          <p:nvPr>
            <p:ph idx="2" type="pic"/>
          </p:nvPr>
        </p:nvSpPr>
        <p:spPr>
          <a:xfrm>
            <a:off x="229050" y="1940475"/>
            <a:ext cx="2079000" cy="29796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6"/>
          <p:cNvSpPr/>
          <p:nvPr>
            <p:ph idx="3" type="pic"/>
          </p:nvPr>
        </p:nvSpPr>
        <p:spPr>
          <a:xfrm>
            <a:off x="2431150" y="1940475"/>
            <a:ext cx="3547800" cy="13812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36"/>
          <p:cNvSpPr/>
          <p:nvPr>
            <p:ph idx="4" type="pic"/>
          </p:nvPr>
        </p:nvSpPr>
        <p:spPr>
          <a:xfrm>
            <a:off x="2431150" y="3444675"/>
            <a:ext cx="3547800" cy="1475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6"/>
          <p:cNvSpPr/>
          <p:nvPr>
            <p:ph idx="5" type="pic"/>
          </p:nvPr>
        </p:nvSpPr>
        <p:spPr>
          <a:xfrm>
            <a:off x="4633850" y="457200"/>
            <a:ext cx="4284900" cy="13812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36"/>
          <p:cNvSpPr/>
          <p:nvPr>
            <p:ph idx="6" type="pic"/>
          </p:nvPr>
        </p:nvSpPr>
        <p:spPr>
          <a:xfrm>
            <a:off x="6102050" y="1964525"/>
            <a:ext cx="2813400" cy="131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36"/>
          <p:cNvSpPr txBox="1"/>
          <p:nvPr>
            <p:ph type="title"/>
          </p:nvPr>
        </p:nvSpPr>
        <p:spPr>
          <a:xfrm>
            <a:off x="225600" y="234925"/>
            <a:ext cx="51423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9pPr>
          </a:lstStyle>
          <a:p/>
        </p:txBody>
      </p:sp>
      <p:sp>
        <p:nvSpPr>
          <p:cNvPr id="224" name="Google Shape;224;p36"/>
          <p:cNvSpPr txBox="1"/>
          <p:nvPr>
            <p:ph idx="7" type="title"/>
          </p:nvPr>
        </p:nvSpPr>
        <p:spPr>
          <a:xfrm>
            <a:off x="6102050" y="3349425"/>
            <a:ext cx="28134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swald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in us">
  <p:cSld name="CUSTOM">
    <p:bg>
      <p:bgPr>
        <a:solidFill>
          <a:schemeClr val="dk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/>
          <p:nvPr>
            <p:ph idx="2" type="pic"/>
          </p:nvPr>
        </p:nvSpPr>
        <p:spPr>
          <a:xfrm>
            <a:off x="767425" y="-956950"/>
            <a:ext cx="2595600" cy="17667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7"/>
          <p:cNvSpPr/>
          <p:nvPr>
            <p:ph idx="3" type="pic"/>
          </p:nvPr>
        </p:nvSpPr>
        <p:spPr>
          <a:xfrm>
            <a:off x="5673350" y="-491325"/>
            <a:ext cx="2079600" cy="26121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7"/>
          <p:cNvSpPr/>
          <p:nvPr>
            <p:ph idx="4" type="pic"/>
          </p:nvPr>
        </p:nvSpPr>
        <p:spPr>
          <a:xfrm>
            <a:off x="767425" y="1537225"/>
            <a:ext cx="3547800" cy="22242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7"/>
          <p:cNvSpPr/>
          <p:nvPr>
            <p:ph idx="5" type="pic"/>
          </p:nvPr>
        </p:nvSpPr>
        <p:spPr>
          <a:xfrm>
            <a:off x="0" y="4299950"/>
            <a:ext cx="2595600" cy="17667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7"/>
          <p:cNvSpPr/>
          <p:nvPr>
            <p:ph idx="6" type="pic"/>
          </p:nvPr>
        </p:nvSpPr>
        <p:spPr>
          <a:xfrm>
            <a:off x="6382725" y="3109975"/>
            <a:ext cx="3267300" cy="22239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7"/>
          <p:cNvSpPr txBox="1"/>
          <p:nvPr>
            <p:ph type="title"/>
          </p:nvPr>
        </p:nvSpPr>
        <p:spPr>
          <a:xfrm>
            <a:off x="2100900" y="1600650"/>
            <a:ext cx="4942200" cy="19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Oswald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kate club poster">
  <p:cSld name="CUSTOM_1">
    <p:bg>
      <p:bgPr>
        <a:solidFill>
          <a:schemeClr val="lt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8"/>
          <p:cNvCxnSpPr/>
          <p:nvPr/>
        </p:nvCxnSpPr>
        <p:spPr>
          <a:xfrm>
            <a:off x="218250" y="159225"/>
            <a:ext cx="8707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8"/>
          <p:cNvSpPr txBox="1"/>
          <p:nvPr>
            <p:ph type="title"/>
          </p:nvPr>
        </p:nvSpPr>
        <p:spPr>
          <a:xfrm>
            <a:off x="0" y="68925"/>
            <a:ext cx="91440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Oswald"/>
              <a:buNone/>
              <a:defRPr sz="1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00"/>
              <a:buFont typeface="Oswald"/>
              <a:buNone/>
              <a:defRPr sz="13100"/>
            </a:lvl9pPr>
          </a:lstStyle>
          <a:p/>
        </p:txBody>
      </p:sp>
      <p:sp>
        <p:nvSpPr>
          <p:cNvPr id="235" name="Google Shape;235;p38"/>
          <p:cNvSpPr txBox="1"/>
          <p:nvPr>
            <p:ph idx="1" type="subTitle"/>
          </p:nvPr>
        </p:nvSpPr>
        <p:spPr>
          <a:xfrm>
            <a:off x="2308050" y="1962550"/>
            <a:ext cx="4528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2" type="title"/>
          </p:nvPr>
        </p:nvSpPr>
        <p:spPr>
          <a:xfrm>
            <a:off x="1696950" y="3712025"/>
            <a:ext cx="57501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/>
            </a:lvl9pPr>
          </a:lstStyle>
          <a:p/>
        </p:txBody>
      </p:sp>
      <p:sp>
        <p:nvSpPr>
          <p:cNvPr id="237" name="Google Shape;237;p38"/>
          <p:cNvSpPr/>
          <p:nvPr>
            <p:ph idx="3" type="pic"/>
          </p:nvPr>
        </p:nvSpPr>
        <p:spPr>
          <a:xfrm>
            <a:off x="231325" y="2043175"/>
            <a:ext cx="1910400" cy="23016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8"/>
          <p:cNvSpPr/>
          <p:nvPr>
            <p:ph idx="4" type="pic"/>
          </p:nvPr>
        </p:nvSpPr>
        <p:spPr>
          <a:xfrm>
            <a:off x="6640275" y="3932475"/>
            <a:ext cx="2285400" cy="9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8"/>
          <p:cNvSpPr txBox="1"/>
          <p:nvPr>
            <p:ph idx="5" type="subTitle"/>
          </p:nvPr>
        </p:nvSpPr>
        <p:spPr>
          <a:xfrm>
            <a:off x="136075" y="4344775"/>
            <a:ext cx="20766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6" type="subTitle"/>
          </p:nvPr>
        </p:nvSpPr>
        <p:spPr>
          <a:xfrm>
            <a:off x="7447050" y="1884600"/>
            <a:ext cx="13923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None/>
              <a:defRPr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3">
    <p:bg>
      <p:bgPr>
        <a:solidFill>
          <a:schemeClr val="l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228600" y="155500"/>
            <a:ext cx="8687100" cy="46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0"/>
              <a:buFont typeface="Oswald"/>
              <a:buNone/>
              <a:defRPr sz="20000"/>
            </a:lvl9pPr>
          </a:lstStyle>
          <a:p/>
        </p:txBody>
      </p:sp>
      <p:sp>
        <p:nvSpPr>
          <p:cNvPr id="244" name="Google Shape;244;p40"/>
          <p:cNvSpPr txBox="1"/>
          <p:nvPr>
            <p:ph idx="1" type="subTitle"/>
          </p:nvPr>
        </p:nvSpPr>
        <p:spPr>
          <a:xfrm>
            <a:off x="221550" y="4565125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5">
    <p:bg>
      <p:bgPr>
        <a:solidFill>
          <a:schemeClr val="dk2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Oswald"/>
              <a:buNone/>
              <a:defRPr sz="8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1" type="body"/>
          </p:nvPr>
        </p:nvSpPr>
        <p:spPr>
          <a:xfrm>
            <a:off x="228600" y="3110625"/>
            <a:ext cx="86868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6">
    <p:bg>
      <p:bgPr>
        <a:solidFill>
          <a:schemeClr val="l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2736600" y="4068300"/>
            <a:ext cx="3670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253" name="Google Shape;253;p43"/>
          <p:cNvSpPr txBox="1"/>
          <p:nvPr>
            <p:ph idx="2" type="body"/>
          </p:nvPr>
        </p:nvSpPr>
        <p:spPr>
          <a:xfrm>
            <a:off x="2736600" y="2938200"/>
            <a:ext cx="36708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7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8">
    <p:bg>
      <p:bgPr>
        <a:solidFill>
          <a:schemeClr val="dk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892500" y="811800"/>
            <a:ext cx="7359000" cy="18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1" type="subTitle"/>
          </p:nvPr>
        </p:nvSpPr>
        <p:spPr>
          <a:xfrm>
            <a:off x="3528750" y="457200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2" type="body"/>
          </p:nvPr>
        </p:nvSpPr>
        <p:spPr>
          <a:xfrm>
            <a:off x="892500" y="3110625"/>
            <a:ext cx="73590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9">
    <p:bg>
      <p:bgPr>
        <a:solidFill>
          <a:schemeClr val="l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0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1" type="subTitle"/>
          </p:nvPr>
        </p:nvSpPr>
        <p:spPr>
          <a:xfrm>
            <a:off x="1573900" y="15502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1">
    <p:bg>
      <p:bgPr>
        <a:solidFill>
          <a:schemeClr val="dk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idx="1" type="body"/>
          </p:nvPr>
        </p:nvSpPr>
        <p:spPr>
          <a:xfrm>
            <a:off x="228600" y="3944600"/>
            <a:ext cx="86868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2">
    <p:bg>
      <p:bgPr>
        <a:solidFill>
          <a:schemeClr val="l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69" name="Google Shape;269;p49"/>
          <p:cNvSpPr txBox="1"/>
          <p:nvPr>
            <p:ph idx="1" type="body"/>
          </p:nvPr>
        </p:nvSpPr>
        <p:spPr>
          <a:xfrm>
            <a:off x="228600" y="3110625"/>
            <a:ext cx="8686800" cy="18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3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72" name="Google Shape;272;p50"/>
          <p:cNvSpPr txBox="1"/>
          <p:nvPr>
            <p:ph idx="1" type="subTitle"/>
          </p:nvPr>
        </p:nvSpPr>
        <p:spPr>
          <a:xfrm>
            <a:off x="1573800" y="15502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73" name="Google Shape;273;p50"/>
          <p:cNvSpPr txBox="1"/>
          <p:nvPr>
            <p:ph idx="2" type="subTitle"/>
          </p:nvPr>
        </p:nvSpPr>
        <p:spPr>
          <a:xfrm>
            <a:off x="1573800" y="203997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74" name="Google Shape;274;p50"/>
          <p:cNvSpPr txBox="1"/>
          <p:nvPr>
            <p:ph idx="3" type="subTitle"/>
          </p:nvPr>
        </p:nvSpPr>
        <p:spPr>
          <a:xfrm>
            <a:off x="1573800" y="252969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75" name="Google Shape;275;p50"/>
          <p:cNvSpPr txBox="1"/>
          <p:nvPr>
            <p:ph idx="4" type="subTitle"/>
          </p:nvPr>
        </p:nvSpPr>
        <p:spPr>
          <a:xfrm>
            <a:off x="1573800" y="301941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76" name="Google Shape;276;p50"/>
          <p:cNvSpPr txBox="1"/>
          <p:nvPr>
            <p:ph idx="5" type="subTitle"/>
          </p:nvPr>
        </p:nvSpPr>
        <p:spPr>
          <a:xfrm>
            <a:off x="1573800" y="350913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77" name="Google Shape;277;p50"/>
          <p:cNvSpPr txBox="1"/>
          <p:nvPr>
            <p:ph idx="6" type="subTitle"/>
          </p:nvPr>
        </p:nvSpPr>
        <p:spPr>
          <a:xfrm>
            <a:off x="1573800" y="399885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4">
    <p:bg>
      <p:bgPr>
        <a:solidFill>
          <a:schemeClr val="dk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00"/>
              <a:buFont typeface="Oswald"/>
              <a:buNone/>
              <a:defRPr sz="8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51"/>
          <p:cNvSpPr/>
          <p:nvPr>
            <p:ph idx="2" type="pic"/>
          </p:nvPr>
        </p:nvSpPr>
        <p:spPr>
          <a:xfrm>
            <a:off x="229050" y="1699937"/>
            <a:ext cx="8689800" cy="2265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51"/>
          <p:cNvSpPr txBox="1"/>
          <p:nvPr>
            <p:ph idx="1" type="body"/>
          </p:nvPr>
        </p:nvSpPr>
        <p:spPr>
          <a:xfrm>
            <a:off x="1573900" y="4089550"/>
            <a:ext cx="59964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5">
    <p:bg>
      <p:bgPr>
        <a:solidFill>
          <a:schemeClr val="lt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2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84" name="Google Shape;284;p52"/>
          <p:cNvSpPr txBox="1"/>
          <p:nvPr>
            <p:ph idx="1" type="subTitle"/>
          </p:nvPr>
        </p:nvSpPr>
        <p:spPr>
          <a:xfrm>
            <a:off x="1573800" y="1814200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85" name="Google Shape;285;p52"/>
          <p:cNvSpPr txBox="1"/>
          <p:nvPr>
            <p:ph idx="2" type="body"/>
          </p:nvPr>
        </p:nvSpPr>
        <p:spPr>
          <a:xfrm>
            <a:off x="1696800" y="2262125"/>
            <a:ext cx="57504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286" name="Google Shape;286;p52"/>
          <p:cNvSpPr txBox="1"/>
          <p:nvPr>
            <p:ph idx="3" type="subTitle"/>
          </p:nvPr>
        </p:nvSpPr>
        <p:spPr>
          <a:xfrm>
            <a:off x="1573800" y="2992042"/>
            <a:ext cx="59964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idx="4" type="body"/>
          </p:nvPr>
        </p:nvSpPr>
        <p:spPr>
          <a:xfrm>
            <a:off x="1696800" y="3439967"/>
            <a:ext cx="5750400" cy="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6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3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290" name="Google Shape;290;p53"/>
          <p:cNvSpPr txBox="1"/>
          <p:nvPr>
            <p:ph idx="1" type="subTitle"/>
          </p:nvPr>
        </p:nvSpPr>
        <p:spPr>
          <a:xfrm>
            <a:off x="228600" y="29469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291" name="Google Shape;291;p53"/>
          <p:cNvSpPr txBox="1"/>
          <p:nvPr>
            <p:ph idx="2" type="subTitle"/>
          </p:nvPr>
        </p:nvSpPr>
        <p:spPr>
          <a:xfrm>
            <a:off x="3165300" y="29469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292" name="Google Shape;292;p53"/>
          <p:cNvSpPr txBox="1"/>
          <p:nvPr>
            <p:ph idx="3" type="subTitle"/>
          </p:nvPr>
        </p:nvSpPr>
        <p:spPr>
          <a:xfrm>
            <a:off x="6101950" y="29469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293" name="Google Shape;293;p53"/>
          <p:cNvSpPr txBox="1"/>
          <p:nvPr>
            <p:ph idx="4" type="body"/>
          </p:nvPr>
        </p:nvSpPr>
        <p:spPr>
          <a:xfrm>
            <a:off x="228600" y="3678100"/>
            <a:ext cx="28137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294" name="Google Shape;294;p53"/>
          <p:cNvSpPr txBox="1"/>
          <p:nvPr>
            <p:ph idx="5" type="body"/>
          </p:nvPr>
        </p:nvSpPr>
        <p:spPr>
          <a:xfrm>
            <a:off x="3165300" y="3678100"/>
            <a:ext cx="28137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295" name="Google Shape;295;p53"/>
          <p:cNvSpPr txBox="1"/>
          <p:nvPr>
            <p:ph idx="6" type="body"/>
          </p:nvPr>
        </p:nvSpPr>
        <p:spPr>
          <a:xfrm>
            <a:off x="6102000" y="3678100"/>
            <a:ext cx="28137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7">
    <p:bg>
      <p:bgPr>
        <a:solidFill>
          <a:schemeClr val="dk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4"/>
          <p:cNvSpPr txBox="1"/>
          <p:nvPr>
            <p:ph type="title"/>
          </p:nvPr>
        </p:nvSpPr>
        <p:spPr>
          <a:xfrm>
            <a:off x="839700" y="234925"/>
            <a:ext cx="74646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54"/>
          <p:cNvSpPr txBox="1"/>
          <p:nvPr>
            <p:ph idx="1" type="subTitle"/>
          </p:nvPr>
        </p:nvSpPr>
        <p:spPr>
          <a:xfrm>
            <a:off x="228600" y="2946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54"/>
          <p:cNvSpPr txBox="1"/>
          <p:nvPr>
            <p:ph idx="2" type="body"/>
          </p:nvPr>
        </p:nvSpPr>
        <p:spPr>
          <a:xfrm>
            <a:off x="228600" y="3678100"/>
            <a:ext cx="20793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54"/>
          <p:cNvSpPr txBox="1"/>
          <p:nvPr>
            <p:ph idx="3" type="subTitle"/>
          </p:nvPr>
        </p:nvSpPr>
        <p:spPr>
          <a:xfrm>
            <a:off x="2431150" y="2946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54"/>
          <p:cNvSpPr txBox="1"/>
          <p:nvPr>
            <p:ph idx="4" type="body"/>
          </p:nvPr>
        </p:nvSpPr>
        <p:spPr>
          <a:xfrm>
            <a:off x="2431150" y="3678100"/>
            <a:ext cx="20793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54"/>
          <p:cNvSpPr txBox="1"/>
          <p:nvPr>
            <p:ph idx="5" type="subTitle"/>
          </p:nvPr>
        </p:nvSpPr>
        <p:spPr>
          <a:xfrm>
            <a:off x="4633700" y="2946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54"/>
          <p:cNvSpPr txBox="1"/>
          <p:nvPr>
            <p:ph idx="6" type="body"/>
          </p:nvPr>
        </p:nvSpPr>
        <p:spPr>
          <a:xfrm>
            <a:off x="4633700" y="3678100"/>
            <a:ext cx="20793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54"/>
          <p:cNvSpPr txBox="1"/>
          <p:nvPr>
            <p:ph idx="7" type="subTitle"/>
          </p:nvPr>
        </p:nvSpPr>
        <p:spPr>
          <a:xfrm>
            <a:off x="6836250" y="2946900"/>
            <a:ext cx="2079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54"/>
          <p:cNvSpPr txBox="1"/>
          <p:nvPr>
            <p:ph idx="8" type="body"/>
          </p:nvPr>
        </p:nvSpPr>
        <p:spPr>
          <a:xfrm>
            <a:off x="6836250" y="3678100"/>
            <a:ext cx="20793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8">
    <p:bg>
      <p:bgPr>
        <a:solidFill>
          <a:schemeClr val="lt2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600"/>
              <a:buFont typeface="Oswald"/>
              <a:buNone/>
              <a:defRPr sz="8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308" name="Google Shape;308;p55"/>
          <p:cNvSpPr/>
          <p:nvPr>
            <p:ph idx="2" type="pic"/>
          </p:nvPr>
        </p:nvSpPr>
        <p:spPr>
          <a:xfrm>
            <a:off x="229050" y="1699920"/>
            <a:ext cx="8689800" cy="322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9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>
            <p:ph type="title"/>
          </p:nvPr>
        </p:nvSpPr>
        <p:spPr>
          <a:xfrm>
            <a:off x="892500" y="811800"/>
            <a:ext cx="7359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sz="6000"/>
            </a:lvl9pPr>
          </a:lstStyle>
          <a:p/>
        </p:txBody>
      </p:sp>
      <p:sp>
        <p:nvSpPr>
          <p:cNvPr id="311" name="Google Shape;311;p56"/>
          <p:cNvSpPr txBox="1"/>
          <p:nvPr>
            <p:ph idx="1" type="subTitle"/>
          </p:nvPr>
        </p:nvSpPr>
        <p:spPr>
          <a:xfrm>
            <a:off x="3528750" y="457200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312" name="Google Shape;312;p56"/>
          <p:cNvSpPr txBox="1"/>
          <p:nvPr>
            <p:ph idx="2" type="subTitle"/>
          </p:nvPr>
        </p:nvSpPr>
        <p:spPr>
          <a:xfrm>
            <a:off x="3528750" y="4564701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Black"/>
              <a:buNone/>
              <a:defRPr/>
            </a:lvl9pPr>
          </a:lstStyle>
          <a:p/>
        </p:txBody>
      </p:sp>
      <p:sp>
        <p:nvSpPr>
          <p:cNvPr id="313" name="Google Shape;313;p56"/>
          <p:cNvSpPr/>
          <p:nvPr>
            <p:ph idx="3" type="pic"/>
          </p:nvPr>
        </p:nvSpPr>
        <p:spPr>
          <a:xfrm>
            <a:off x="228600" y="2599400"/>
            <a:ext cx="1345200" cy="19653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56"/>
          <p:cNvSpPr/>
          <p:nvPr>
            <p:ph idx="4" type="pic"/>
          </p:nvPr>
        </p:nvSpPr>
        <p:spPr>
          <a:xfrm>
            <a:off x="6713075" y="4015650"/>
            <a:ext cx="2205600" cy="9039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56"/>
          <p:cNvSpPr txBox="1"/>
          <p:nvPr>
            <p:ph idx="5" type="body"/>
          </p:nvPr>
        </p:nvSpPr>
        <p:spPr>
          <a:xfrm>
            <a:off x="1696950" y="2599400"/>
            <a:ext cx="20796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  <p:sp>
        <p:nvSpPr>
          <p:cNvPr id="316" name="Google Shape;316;p56"/>
          <p:cNvSpPr txBox="1"/>
          <p:nvPr>
            <p:ph idx="6" type="body"/>
          </p:nvPr>
        </p:nvSpPr>
        <p:spPr>
          <a:xfrm>
            <a:off x="6713075" y="2681500"/>
            <a:ext cx="2202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Urbanist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0">
    <p:bg>
      <p:bgPr>
        <a:solidFill>
          <a:schemeClr val="dk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/>
          <p:nvPr>
            <p:ph idx="2" type="pic"/>
          </p:nvPr>
        </p:nvSpPr>
        <p:spPr>
          <a:xfrm>
            <a:off x="228600" y="1684125"/>
            <a:ext cx="2813700" cy="16704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57"/>
          <p:cNvSpPr/>
          <p:nvPr>
            <p:ph idx="3" type="pic"/>
          </p:nvPr>
        </p:nvSpPr>
        <p:spPr>
          <a:xfrm>
            <a:off x="3165375" y="1684125"/>
            <a:ext cx="2813700" cy="167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57"/>
          <p:cNvSpPr/>
          <p:nvPr>
            <p:ph idx="4" type="pic"/>
          </p:nvPr>
        </p:nvSpPr>
        <p:spPr>
          <a:xfrm>
            <a:off x="6101975" y="1684125"/>
            <a:ext cx="2813700" cy="167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57"/>
          <p:cNvSpPr txBox="1"/>
          <p:nvPr>
            <p:ph type="title"/>
          </p:nvPr>
        </p:nvSpPr>
        <p:spPr>
          <a:xfrm>
            <a:off x="228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Oswald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400"/>
              <a:buFont typeface="Oswa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57"/>
          <p:cNvSpPr txBox="1"/>
          <p:nvPr>
            <p:ph idx="1" type="subTitle"/>
          </p:nvPr>
        </p:nvSpPr>
        <p:spPr>
          <a:xfrm>
            <a:off x="228600" y="34041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57"/>
          <p:cNvSpPr txBox="1"/>
          <p:nvPr>
            <p:ph idx="5" type="subTitle"/>
          </p:nvPr>
        </p:nvSpPr>
        <p:spPr>
          <a:xfrm>
            <a:off x="3165300" y="34041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57"/>
          <p:cNvSpPr txBox="1"/>
          <p:nvPr>
            <p:ph idx="6" type="subTitle"/>
          </p:nvPr>
        </p:nvSpPr>
        <p:spPr>
          <a:xfrm>
            <a:off x="6101950" y="3404100"/>
            <a:ext cx="28137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Black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57"/>
          <p:cNvSpPr txBox="1"/>
          <p:nvPr>
            <p:ph idx="7" type="body"/>
          </p:nvPr>
        </p:nvSpPr>
        <p:spPr>
          <a:xfrm>
            <a:off x="228600" y="3902775"/>
            <a:ext cx="28137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57"/>
          <p:cNvSpPr txBox="1"/>
          <p:nvPr>
            <p:ph idx="8" type="body"/>
          </p:nvPr>
        </p:nvSpPr>
        <p:spPr>
          <a:xfrm>
            <a:off x="3165300" y="3902775"/>
            <a:ext cx="28137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57"/>
          <p:cNvSpPr txBox="1"/>
          <p:nvPr>
            <p:ph idx="9" type="body"/>
          </p:nvPr>
        </p:nvSpPr>
        <p:spPr>
          <a:xfrm>
            <a:off x="6102000" y="3902775"/>
            <a:ext cx="28137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 SemiBold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1">
    <p:bg>
      <p:bgPr>
        <a:solidFill>
          <a:schemeClr val="lt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/>
          <p:nvPr>
            <p:ph idx="2" type="pic"/>
          </p:nvPr>
        </p:nvSpPr>
        <p:spPr>
          <a:xfrm>
            <a:off x="229050" y="457202"/>
            <a:ext cx="8689800" cy="446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2"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/>
          <p:nvPr>
            <p:ph idx="2" type="pic"/>
          </p:nvPr>
        </p:nvSpPr>
        <p:spPr>
          <a:xfrm>
            <a:off x="-1069200" y="-1001175"/>
            <a:ext cx="2595600" cy="17667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59"/>
          <p:cNvSpPr/>
          <p:nvPr>
            <p:ph idx="3" type="pic"/>
          </p:nvPr>
        </p:nvSpPr>
        <p:spPr>
          <a:xfrm>
            <a:off x="6640725" y="-1001175"/>
            <a:ext cx="2733600" cy="26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9"/>
          <p:cNvSpPr/>
          <p:nvPr>
            <p:ph idx="4" type="pic"/>
          </p:nvPr>
        </p:nvSpPr>
        <p:spPr>
          <a:xfrm>
            <a:off x="-636700" y="4283800"/>
            <a:ext cx="2595600" cy="17667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9"/>
          <p:cNvSpPr/>
          <p:nvPr>
            <p:ph idx="5" type="pic"/>
          </p:nvPr>
        </p:nvSpPr>
        <p:spPr>
          <a:xfrm>
            <a:off x="6865635" y="4313362"/>
            <a:ext cx="2508600" cy="17076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59"/>
          <p:cNvSpPr/>
          <p:nvPr>
            <p:ph idx="6" type="pic"/>
          </p:nvPr>
        </p:nvSpPr>
        <p:spPr>
          <a:xfrm>
            <a:off x="4767970" y="-408450"/>
            <a:ext cx="1464300" cy="18984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9"/>
          <p:cNvSpPr/>
          <p:nvPr>
            <p:ph idx="7" type="pic"/>
          </p:nvPr>
        </p:nvSpPr>
        <p:spPr>
          <a:xfrm>
            <a:off x="3237750" y="3511900"/>
            <a:ext cx="1824000" cy="22170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9"/>
          <p:cNvSpPr txBox="1"/>
          <p:nvPr>
            <p:ph type="title"/>
          </p:nvPr>
        </p:nvSpPr>
        <p:spPr>
          <a:xfrm>
            <a:off x="1417050" y="1717950"/>
            <a:ext cx="6309900" cy="17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/>
            </a:lvl9pPr>
          </a:lstStyle>
          <a:p/>
        </p:txBody>
      </p:sp>
      <p:sp>
        <p:nvSpPr>
          <p:cNvPr id="338" name="Google Shape;338;p59"/>
          <p:cNvSpPr/>
          <p:nvPr>
            <p:ph idx="8" type="pic"/>
          </p:nvPr>
        </p:nvSpPr>
        <p:spPr>
          <a:xfrm>
            <a:off x="-111696" y="1915800"/>
            <a:ext cx="1545600" cy="17076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59"/>
          <p:cNvSpPr/>
          <p:nvPr>
            <p:ph idx="9" type="pic"/>
          </p:nvPr>
        </p:nvSpPr>
        <p:spPr>
          <a:xfrm>
            <a:off x="7408575" y="2412400"/>
            <a:ext cx="2082900" cy="10995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59"/>
          <p:cNvSpPr/>
          <p:nvPr>
            <p:ph idx="13" type="pic"/>
          </p:nvPr>
        </p:nvSpPr>
        <p:spPr>
          <a:xfrm>
            <a:off x="2564004" y="-971625"/>
            <a:ext cx="1545600" cy="170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3" name="Google Shape;343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4" name="Google Shape;34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8" name="Google Shape;348;p6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9" name="Google Shape;349;p6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53" name="Google Shape;35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0" name="Google Shape;360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1" name="Google Shape;36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4" name="Google Shape;364;p6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5" name="Google Shape;36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9" name="Google Shape;369;p6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0" name="Google Shape;370;p6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371" name="Google Shape;37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7"/>
          <p:cNvSpPr/>
          <p:nvPr/>
        </p:nvSpPr>
        <p:spPr>
          <a:xfrm flipH="1">
            <a:off x="365550" y="363450"/>
            <a:ext cx="8412900" cy="4416600"/>
          </a:xfrm>
          <a:prstGeom prst="snip2DiagRect">
            <a:avLst>
              <a:gd fmla="val 0" name="adj1"/>
              <a:gd fmla="val 31816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67"/>
          <p:cNvSpPr txBox="1"/>
          <p:nvPr>
            <p:ph type="ctrTitle"/>
          </p:nvPr>
        </p:nvSpPr>
        <p:spPr>
          <a:xfrm>
            <a:off x="1765375" y="363450"/>
            <a:ext cx="56145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375" name="Google Shape;375;p67"/>
          <p:cNvSpPr txBox="1"/>
          <p:nvPr>
            <p:ph idx="1" type="subTitle"/>
          </p:nvPr>
        </p:nvSpPr>
        <p:spPr>
          <a:xfrm>
            <a:off x="1765375" y="4137750"/>
            <a:ext cx="5614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76" name="Google Shape;37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s" type="secHead">
  <p:cSld name="SECTION_HEADER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8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68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68"/>
          <p:cNvSpPr txBox="1"/>
          <p:nvPr>
            <p:ph type="title"/>
          </p:nvPr>
        </p:nvSpPr>
        <p:spPr>
          <a:xfrm>
            <a:off x="1127850" y="1691230"/>
            <a:ext cx="68853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68"/>
          <p:cNvSpPr txBox="1"/>
          <p:nvPr>
            <p:ph idx="1" type="body"/>
          </p:nvPr>
        </p:nvSpPr>
        <p:spPr>
          <a:xfrm>
            <a:off x="1127850" y="2491658"/>
            <a:ext cx="68853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2" name="Google Shape;382;p68"/>
          <p:cNvSpPr txBox="1"/>
          <p:nvPr>
            <p:ph idx="2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383" name="Google Shape;383;p68"/>
          <p:cNvSpPr txBox="1"/>
          <p:nvPr>
            <p:ph idx="3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384" name="Google Shape;384;p68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with headers" type="tx">
  <p:cSld name="TITLE_AND_BODY"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69"/>
          <p:cNvGrpSpPr/>
          <p:nvPr/>
        </p:nvGrpSpPr>
        <p:grpSpPr>
          <a:xfrm>
            <a:off x="0" y="0"/>
            <a:ext cx="9144000" cy="5130000"/>
            <a:chOff x="0" y="0"/>
            <a:chExt cx="9144000" cy="5130000"/>
          </a:xfrm>
        </p:grpSpPr>
        <p:sp>
          <p:nvSpPr>
            <p:cNvPr id="387" name="Google Shape;387;p69"/>
            <p:cNvSpPr/>
            <p:nvPr/>
          </p:nvSpPr>
          <p:spPr>
            <a:xfrm flipH="1">
              <a:off x="175600" y="250800"/>
              <a:ext cx="8603100" cy="4529400"/>
            </a:xfrm>
            <a:prstGeom prst="snip2DiagRect">
              <a:avLst>
                <a:gd fmla="val 0" name="adj1"/>
                <a:gd fmla="val 20836" name="adj2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388" name="Google Shape;388;p69"/>
            <p:cNvGrpSpPr/>
            <p:nvPr/>
          </p:nvGrpSpPr>
          <p:grpSpPr>
            <a:xfrm>
              <a:off x="0" y="0"/>
              <a:ext cx="9144000" cy="5130000"/>
              <a:chOff x="0" y="0"/>
              <a:chExt cx="9144000" cy="5130000"/>
            </a:xfrm>
          </p:grpSpPr>
          <p:sp>
            <p:nvSpPr>
              <p:cNvPr id="389" name="Google Shape;389;p69"/>
              <p:cNvSpPr/>
              <p:nvPr/>
            </p:nvSpPr>
            <p:spPr>
              <a:xfrm>
                <a:off x="0" y="0"/>
                <a:ext cx="1425000" cy="1244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90" name="Google Shape;390;p69"/>
              <p:cNvSpPr/>
              <p:nvPr/>
            </p:nvSpPr>
            <p:spPr>
              <a:xfrm>
                <a:off x="0" y="0"/>
                <a:ext cx="9144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91" name="Google Shape;391;p69"/>
              <p:cNvSpPr/>
              <p:nvPr/>
            </p:nvSpPr>
            <p:spPr>
              <a:xfrm rot="5400000">
                <a:off x="-2383200" y="2383200"/>
                <a:ext cx="5130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392" name="Google Shape;392;p69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69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394" name="Google Shape;394;p69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395" name="Google Shape;395;p69"/>
          <p:cNvSpPr txBox="1"/>
          <p:nvPr>
            <p:ph type="title"/>
          </p:nvPr>
        </p:nvSpPr>
        <p:spPr>
          <a:xfrm>
            <a:off x="232050" y="2112300"/>
            <a:ext cx="8321100" cy="26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 Text Only" type="twoColTx">
  <p:cSld name="TITLE_AND_TWO_COLUMNS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0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" name="Google Shape;398;p70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70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70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01" name="Google Shape;401;p70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02" name="Google Shape;402;p70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70"/>
          <p:cNvSpPr txBox="1"/>
          <p:nvPr>
            <p:ph idx="3" type="body"/>
          </p:nvPr>
        </p:nvSpPr>
        <p:spPr>
          <a:xfrm>
            <a:off x="1022850" y="1693125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404" name="Google Shape;404;p70"/>
          <p:cNvCxnSpPr/>
          <p:nvPr/>
        </p:nvCxnSpPr>
        <p:spPr>
          <a:xfrm>
            <a:off x="478850" y="230717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70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70"/>
          <p:cNvCxnSpPr/>
          <p:nvPr/>
        </p:nvCxnSpPr>
        <p:spPr>
          <a:xfrm>
            <a:off x="479100" y="2921234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70"/>
          <p:cNvCxnSpPr/>
          <p:nvPr/>
        </p:nvCxnSpPr>
        <p:spPr>
          <a:xfrm>
            <a:off x="479100" y="3535292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70"/>
          <p:cNvCxnSpPr/>
          <p:nvPr/>
        </p:nvCxnSpPr>
        <p:spPr>
          <a:xfrm>
            <a:off x="479100" y="41493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70"/>
          <p:cNvSpPr txBox="1"/>
          <p:nvPr>
            <p:ph idx="4" type="body"/>
          </p:nvPr>
        </p:nvSpPr>
        <p:spPr>
          <a:xfrm>
            <a:off x="1022850" y="2307163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0" name="Google Shape;410;p70"/>
          <p:cNvSpPr txBox="1"/>
          <p:nvPr>
            <p:ph idx="5" type="body"/>
          </p:nvPr>
        </p:nvSpPr>
        <p:spPr>
          <a:xfrm>
            <a:off x="1022850" y="2921225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1" name="Google Shape;411;p70"/>
          <p:cNvSpPr txBox="1"/>
          <p:nvPr>
            <p:ph idx="6" type="body"/>
          </p:nvPr>
        </p:nvSpPr>
        <p:spPr>
          <a:xfrm>
            <a:off x="1022850" y="3535325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2" name="Google Shape;412;p70"/>
          <p:cNvSpPr txBox="1"/>
          <p:nvPr>
            <p:ph idx="7" type="body"/>
          </p:nvPr>
        </p:nvSpPr>
        <p:spPr>
          <a:xfrm>
            <a:off x="1022850" y="4149450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wer Text Only" type="titleOnly">
  <p:cSld name="TITLE_ONLY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1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15" name="Google Shape;415;p71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p71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71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71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419" name="Google Shape;419;p71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20" name="Google Shape;420;p71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21" name="Google Shape;421;p71"/>
          <p:cNvSpPr txBox="1"/>
          <p:nvPr>
            <p:ph idx="3" type="body"/>
          </p:nvPr>
        </p:nvSpPr>
        <p:spPr>
          <a:xfrm>
            <a:off x="478875" y="2398656"/>
            <a:ext cx="81903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422" name="Google Shape;422;p71"/>
          <p:cNvSpPr txBox="1"/>
          <p:nvPr>
            <p:ph idx="4" type="subTitle"/>
          </p:nvPr>
        </p:nvSpPr>
        <p:spPr>
          <a:xfrm>
            <a:off x="478863" y="1785900"/>
            <a:ext cx="21672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 Text + 1 Image">
  <p:cSld name="TITLE_AND_TWO_COLUMNS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5" name="Google Shape;425;p72"/>
          <p:cNvSpPr/>
          <p:nvPr>
            <p:ph idx="2" type="pic"/>
          </p:nvPr>
        </p:nvSpPr>
        <p:spPr>
          <a:xfrm rot="10800000">
            <a:off x="474125" y="1837225"/>
            <a:ext cx="26610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72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7" name="Google Shape;427;p72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72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29" name="Google Shape;429;p72"/>
          <p:cNvSpPr txBox="1"/>
          <p:nvPr>
            <p:ph idx="3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30" name="Google Shape;430;p72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31" name="Google Shape;431;p72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72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72"/>
          <p:cNvCxnSpPr/>
          <p:nvPr/>
        </p:nvCxnSpPr>
        <p:spPr>
          <a:xfrm>
            <a:off x="3239550" y="2919833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72"/>
          <p:cNvCxnSpPr/>
          <p:nvPr/>
        </p:nvCxnSpPr>
        <p:spPr>
          <a:xfrm>
            <a:off x="3239550" y="3533117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72"/>
          <p:cNvCxnSpPr/>
          <p:nvPr/>
        </p:nvCxnSpPr>
        <p:spPr>
          <a:xfrm>
            <a:off x="3239550" y="414640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72"/>
          <p:cNvSpPr txBox="1"/>
          <p:nvPr>
            <p:ph idx="4" type="body"/>
          </p:nvPr>
        </p:nvSpPr>
        <p:spPr>
          <a:xfrm>
            <a:off x="3600750" y="16931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7" name="Google Shape;437;p72"/>
          <p:cNvSpPr txBox="1"/>
          <p:nvPr>
            <p:ph idx="5" type="body"/>
          </p:nvPr>
        </p:nvSpPr>
        <p:spPr>
          <a:xfrm>
            <a:off x="3600750" y="2307163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8" name="Google Shape;438;p72"/>
          <p:cNvSpPr txBox="1"/>
          <p:nvPr>
            <p:ph idx="6" type="body"/>
          </p:nvPr>
        </p:nvSpPr>
        <p:spPr>
          <a:xfrm>
            <a:off x="3600750" y="29212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9" name="Google Shape;439;p72"/>
          <p:cNvSpPr txBox="1"/>
          <p:nvPr>
            <p:ph idx="7" type="body"/>
          </p:nvPr>
        </p:nvSpPr>
        <p:spPr>
          <a:xfrm>
            <a:off x="3600750" y="35353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0" name="Google Shape;440;p72"/>
          <p:cNvSpPr txBox="1"/>
          <p:nvPr>
            <p:ph idx="8" type="body"/>
          </p:nvPr>
        </p:nvSpPr>
        <p:spPr>
          <a:xfrm>
            <a:off x="3600750" y="4149450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wer Text + 1 Image">
  <p:cSld name="TITLE_ONLY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73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4" name="Google Shape;444;p73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73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46" name="Google Shape;446;p73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47" name="Google Shape;447;p73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cxnSp>
        <p:nvCxnSpPr>
          <p:cNvPr id="448" name="Google Shape;448;p73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73"/>
          <p:cNvCxnSpPr/>
          <p:nvPr/>
        </p:nvCxnSpPr>
        <p:spPr>
          <a:xfrm>
            <a:off x="4695450" y="2306550"/>
            <a:ext cx="3971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73"/>
          <p:cNvSpPr/>
          <p:nvPr>
            <p:ph idx="3" type="pic"/>
          </p:nvPr>
        </p:nvSpPr>
        <p:spPr>
          <a:xfrm rot="10800000">
            <a:off x="474125" y="1837225"/>
            <a:ext cx="2661000" cy="2834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1" name="Google Shape;451;p73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73"/>
          <p:cNvSpPr txBox="1"/>
          <p:nvPr>
            <p:ph idx="4" type="body"/>
          </p:nvPr>
        </p:nvSpPr>
        <p:spPr>
          <a:xfrm>
            <a:off x="3242173" y="2398650"/>
            <a:ext cx="54276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453" name="Google Shape;453;p73"/>
          <p:cNvSpPr txBox="1"/>
          <p:nvPr>
            <p:ph idx="5" type="subTitle"/>
          </p:nvPr>
        </p:nvSpPr>
        <p:spPr>
          <a:xfrm>
            <a:off x="3242158" y="1785900"/>
            <a:ext cx="21672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 Text + 2 Images">
  <p:cSld name="TITLE_AND_TWO_COLUMNS_1_1"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6" name="Google Shape;456;p74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74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74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59" name="Google Shape;459;p74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60" name="Google Shape;460;p74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61" name="Google Shape;461;p74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74"/>
          <p:cNvSpPr/>
          <p:nvPr>
            <p:ph idx="3" type="pic"/>
          </p:nvPr>
        </p:nvSpPr>
        <p:spPr>
          <a:xfrm>
            <a:off x="474225" y="1837225"/>
            <a:ext cx="2661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74"/>
          <p:cNvSpPr/>
          <p:nvPr>
            <p:ph idx="4" type="pic"/>
          </p:nvPr>
        </p:nvSpPr>
        <p:spPr>
          <a:xfrm>
            <a:off x="474225" y="3300325"/>
            <a:ext cx="2661000" cy="1371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64" name="Google Shape;464;p74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74"/>
          <p:cNvCxnSpPr/>
          <p:nvPr/>
        </p:nvCxnSpPr>
        <p:spPr>
          <a:xfrm>
            <a:off x="3239550" y="2919833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74"/>
          <p:cNvCxnSpPr/>
          <p:nvPr/>
        </p:nvCxnSpPr>
        <p:spPr>
          <a:xfrm>
            <a:off x="3239550" y="3533117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74"/>
          <p:cNvCxnSpPr/>
          <p:nvPr/>
        </p:nvCxnSpPr>
        <p:spPr>
          <a:xfrm>
            <a:off x="3239550" y="414640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74"/>
          <p:cNvSpPr txBox="1"/>
          <p:nvPr>
            <p:ph idx="5" type="body"/>
          </p:nvPr>
        </p:nvSpPr>
        <p:spPr>
          <a:xfrm>
            <a:off x="3600750" y="16931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9" name="Google Shape;469;p74"/>
          <p:cNvSpPr txBox="1"/>
          <p:nvPr>
            <p:ph idx="6" type="body"/>
          </p:nvPr>
        </p:nvSpPr>
        <p:spPr>
          <a:xfrm>
            <a:off x="3600750" y="2307163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0" name="Google Shape;470;p74"/>
          <p:cNvSpPr txBox="1"/>
          <p:nvPr>
            <p:ph idx="7" type="body"/>
          </p:nvPr>
        </p:nvSpPr>
        <p:spPr>
          <a:xfrm>
            <a:off x="3600750" y="29212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1" name="Google Shape;471;p74"/>
          <p:cNvSpPr txBox="1"/>
          <p:nvPr>
            <p:ph idx="8" type="body"/>
          </p:nvPr>
        </p:nvSpPr>
        <p:spPr>
          <a:xfrm>
            <a:off x="3600750" y="35353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2" name="Google Shape;472;p74"/>
          <p:cNvSpPr txBox="1"/>
          <p:nvPr>
            <p:ph idx="9" type="body"/>
          </p:nvPr>
        </p:nvSpPr>
        <p:spPr>
          <a:xfrm>
            <a:off x="3600750" y="4149450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wer Text + 2 Images">
  <p:cSld name="TITLE_ONLY_1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75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6" name="Google Shape;476;p75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75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78" name="Google Shape;478;p75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79" name="Google Shape;479;p75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cxnSp>
        <p:nvCxnSpPr>
          <p:cNvPr id="480" name="Google Shape;480;p75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75"/>
          <p:cNvSpPr/>
          <p:nvPr>
            <p:ph idx="3" type="pic"/>
          </p:nvPr>
        </p:nvSpPr>
        <p:spPr>
          <a:xfrm>
            <a:off x="474225" y="1837225"/>
            <a:ext cx="2661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75"/>
          <p:cNvSpPr/>
          <p:nvPr>
            <p:ph idx="4" type="pic"/>
          </p:nvPr>
        </p:nvSpPr>
        <p:spPr>
          <a:xfrm>
            <a:off x="474225" y="3300325"/>
            <a:ext cx="2661000" cy="1371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83" name="Google Shape;483;p75"/>
          <p:cNvCxnSpPr/>
          <p:nvPr/>
        </p:nvCxnSpPr>
        <p:spPr>
          <a:xfrm>
            <a:off x="4695450" y="2306550"/>
            <a:ext cx="3971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75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75"/>
          <p:cNvSpPr txBox="1"/>
          <p:nvPr>
            <p:ph idx="5" type="body"/>
          </p:nvPr>
        </p:nvSpPr>
        <p:spPr>
          <a:xfrm>
            <a:off x="3242173" y="2398650"/>
            <a:ext cx="54276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486" name="Google Shape;486;p75"/>
          <p:cNvSpPr txBox="1"/>
          <p:nvPr>
            <p:ph idx="6" type="subTitle"/>
          </p:nvPr>
        </p:nvSpPr>
        <p:spPr>
          <a:xfrm>
            <a:off x="3242158" y="1785900"/>
            <a:ext cx="21672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body text">
  <p:cSld name="ONE_COLUMN_TEXT"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6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76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90" name="Google Shape;490;p76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491" name="Google Shape;491;p76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2" name="Google Shape;492;p76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76"/>
          <p:cNvSpPr txBox="1"/>
          <p:nvPr>
            <p:ph idx="3" type="body"/>
          </p:nvPr>
        </p:nvSpPr>
        <p:spPr>
          <a:xfrm>
            <a:off x="365625" y="794977"/>
            <a:ext cx="84126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46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●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indent="-546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○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indent="-546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■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indent="-546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●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indent="-546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○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indent="-546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■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indent="-546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●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indent="-546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○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indent="-546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■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ore overview">
  <p:cSld name="ONE_COLUMN_TEXT_1"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7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96" name="Google Shape;496;p77"/>
          <p:cNvCxnSpPr/>
          <p:nvPr/>
        </p:nvCxnSpPr>
        <p:spPr>
          <a:xfrm>
            <a:off x="478850" y="230717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77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77"/>
          <p:cNvCxnSpPr/>
          <p:nvPr/>
        </p:nvCxnSpPr>
        <p:spPr>
          <a:xfrm>
            <a:off x="479100" y="2921234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77"/>
          <p:cNvCxnSpPr/>
          <p:nvPr/>
        </p:nvCxnSpPr>
        <p:spPr>
          <a:xfrm>
            <a:off x="479100" y="3535292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77"/>
          <p:cNvCxnSpPr/>
          <p:nvPr/>
        </p:nvCxnSpPr>
        <p:spPr>
          <a:xfrm>
            <a:off x="479100" y="41493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77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02" name="Google Shape;502;p77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03" name="Google Shape;503;p77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4" name="Google Shape;504;p77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77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06" name="Google Shape;506;p77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77"/>
          <p:cNvSpPr txBox="1"/>
          <p:nvPr>
            <p:ph idx="3" type="body"/>
          </p:nvPr>
        </p:nvSpPr>
        <p:spPr>
          <a:xfrm>
            <a:off x="4630525" y="1693125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8" name="Google Shape;508;p77"/>
          <p:cNvSpPr txBox="1"/>
          <p:nvPr>
            <p:ph idx="4" type="body"/>
          </p:nvPr>
        </p:nvSpPr>
        <p:spPr>
          <a:xfrm>
            <a:off x="4630525" y="2307163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9" name="Google Shape;509;p77"/>
          <p:cNvSpPr txBox="1"/>
          <p:nvPr>
            <p:ph idx="5" type="body"/>
          </p:nvPr>
        </p:nvSpPr>
        <p:spPr>
          <a:xfrm>
            <a:off x="4630525" y="2921225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0" name="Google Shape;510;p77"/>
          <p:cNvSpPr txBox="1"/>
          <p:nvPr>
            <p:ph idx="6" type="body"/>
          </p:nvPr>
        </p:nvSpPr>
        <p:spPr>
          <a:xfrm>
            <a:off x="4630525" y="3535325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1" name="Google Shape;511;p77"/>
          <p:cNvSpPr txBox="1"/>
          <p:nvPr>
            <p:ph idx="7" type="body"/>
          </p:nvPr>
        </p:nvSpPr>
        <p:spPr>
          <a:xfrm>
            <a:off x="4630525" y="4149450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2" name="Google Shape;512;p77"/>
          <p:cNvSpPr txBox="1"/>
          <p:nvPr>
            <p:ph idx="8" type="body"/>
          </p:nvPr>
        </p:nvSpPr>
        <p:spPr>
          <a:xfrm>
            <a:off x="396350" y="2307163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3" name="Google Shape;513;p77"/>
          <p:cNvSpPr txBox="1"/>
          <p:nvPr>
            <p:ph idx="9" type="body"/>
          </p:nvPr>
        </p:nvSpPr>
        <p:spPr>
          <a:xfrm>
            <a:off x="396350" y="2921225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4" name="Google Shape;514;p77"/>
          <p:cNvSpPr txBox="1"/>
          <p:nvPr>
            <p:ph idx="13" type="body"/>
          </p:nvPr>
        </p:nvSpPr>
        <p:spPr>
          <a:xfrm>
            <a:off x="396350" y="3535325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5" name="Google Shape;515;p77"/>
          <p:cNvSpPr txBox="1"/>
          <p:nvPr>
            <p:ph idx="14" type="body"/>
          </p:nvPr>
        </p:nvSpPr>
        <p:spPr>
          <a:xfrm>
            <a:off x="396350" y="4149450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6" name="Google Shape;516;p77"/>
          <p:cNvSpPr txBox="1"/>
          <p:nvPr>
            <p:ph idx="15" type="body"/>
          </p:nvPr>
        </p:nvSpPr>
        <p:spPr>
          <a:xfrm>
            <a:off x="396350" y="1693125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8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79"/>
          <p:cNvGrpSpPr/>
          <p:nvPr/>
        </p:nvGrpSpPr>
        <p:grpSpPr>
          <a:xfrm>
            <a:off x="0" y="0"/>
            <a:ext cx="9144000" cy="5130000"/>
            <a:chOff x="0" y="0"/>
            <a:chExt cx="9144000" cy="5130000"/>
          </a:xfrm>
        </p:grpSpPr>
        <p:sp>
          <p:nvSpPr>
            <p:cNvPr id="521" name="Google Shape;521;p79"/>
            <p:cNvSpPr/>
            <p:nvPr/>
          </p:nvSpPr>
          <p:spPr>
            <a:xfrm flipH="1">
              <a:off x="175600" y="250800"/>
              <a:ext cx="8603100" cy="4529400"/>
            </a:xfrm>
            <a:prstGeom prst="snip2DiagRect">
              <a:avLst>
                <a:gd fmla="val 0" name="adj1"/>
                <a:gd fmla="val 20836" name="adj2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22" name="Google Shape;522;p79"/>
            <p:cNvGrpSpPr/>
            <p:nvPr/>
          </p:nvGrpSpPr>
          <p:grpSpPr>
            <a:xfrm>
              <a:off x="0" y="0"/>
              <a:ext cx="9144000" cy="5130000"/>
              <a:chOff x="0" y="0"/>
              <a:chExt cx="9144000" cy="5130000"/>
            </a:xfrm>
          </p:grpSpPr>
          <p:sp>
            <p:nvSpPr>
              <p:cNvPr id="523" name="Google Shape;523;p79"/>
              <p:cNvSpPr/>
              <p:nvPr/>
            </p:nvSpPr>
            <p:spPr>
              <a:xfrm>
                <a:off x="0" y="0"/>
                <a:ext cx="1425000" cy="1244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24" name="Google Shape;524;p79"/>
              <p:cNvSpPr/>
              <p:nvPr/>
            </p:nvSpPr>
            <p:spPr>
              <a:xfrm>
                <a:off x="0" y="0"/>
                <a:ext cx="9144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25" name="Google Shape;525;p79"/>
              <p:cNvSpPr/>
              <p:nvPr/>
            </p:nvSpPr>
            <p:spPr>
              <a:xfrm rot="5400000">
                <a:off x="-2383200" y="2383200"/>
                <a:ext cx="5130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526" name="Google Shape;526;p79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79"/>
          <p:cNvSpPr txBox="1"/>
          <p:nvPr>
            <p:ph type="title"/>
          </p:nvPr>
        </p:nvSpPr>
        <p:spPr>
          <a:xfrm>
            <a:off x="232050" y="2112300"/>
            <a:ext cx="8321100" cy="26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5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0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0" name="Google Shape;530;p80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80"/>
          <p:cNvSpPr txBox="1"/>
          <p:nvPr>
            <p:ph type="title"/>
          </p:nvPr>
        </p:nvSpPr>
        <p:spPr>
          <a:xfrm>
            <a:off x="1127850" y="1691230"/>
            <a:ext cx="68853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2" name="Google Shape;532;p80"/>
          <p:cNvSpPr txBox="1"/>
          <p:nvPr>
            <p:ph idx="1" type="body"/>
          </p:nvPr>
        </p:nvSpPr>
        <p:spPr>
          <a:xfrm>
            <a:off x="1127850" y="2491658"/>
            <a:ext cx="68853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3" name="Google Shape;533;p80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6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1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6" name="Google Shape;536;p81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1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8" name="Google Shape;538;p81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539" name="Google Shape;539;p81"/>
          <p:cNvSpPr txBox="1"/>
          <p:nvPr>
            <p:ph idx="1" type="body"/>
          </p:nvPr>
        </p:nvSpPr>
        <p:spPr>
          <a:xfrm>
            <a:off x="478875" y="23986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540" name="Google Shape;540;p81"/>
          <p:cNvSpPr txBox="1"/>
          <p:nvPr>
            <p:ph idx="2" type="body"/>
          </p:nvPr>
        </p:nvSpPr>
        <p:spPr>
          <a:xfrm>
            <a:off x="4628700" y="23986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cxnSp>
        <p:nvCxnSpPr>
          <p:cNvPr id="541" name="Google Shape;541;p81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2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4" name="Google Shape;544;p82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5" name="Google Shape;545;p82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82"/>
          <p:cNvSpPr txBox="1"/>
          <p:nvPr>
            <p:ph type="title"/>
          </p:nvPr>
        </p:nvSpPr>
        <p:spPr>
          <a:xfrm>
            <a:off x="1127850" y="2164800"/>
            <a:ext cx="68853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8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3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9" name="Google Shape;549;p83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83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1" name="Google Shape;551;p83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552" name="Google Shape;552;p83"/>
          <p:cNvSpPr txBox="1"/>
          <p:nvPr>
            <p:ph idx="1" type="body"/>
          </p:nvPr>
        </p:nvSpPr>
        <p:spPr>
          <a:xfrm>
            <a:off x="478875" y="2398650"/>
            <a:ext cx="81903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cxnSp>
        <p:nvCxnSpPr>
          <p:cNvPr id="553" name="Google Shape;553;p83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83"/>
          <p:cNvSpPr txBox="1"/>
          <p:nvPr>
            <p:ph idx="2" type="subTitle"/>
          </p:nvPr>
        </p:nvSpPr>
        <p:spPr>
          <a:xfrm>
            <a:off x="478863" y="1785900"/>
            <a:ext cx="21672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9"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84"/>
          <p:cNvGrpSpPr/>
          <p:nvPr/>
        </p:nvGrpSpPr>
        <p:grpSpPr>
          <a:xfrm>
            <a:off x="0" y="0"/>
            <a:ext cx="9144000" cy="5130000"/>
            <a:chOff x="0" y="0"/>
            <a:chExt cx="9144000" cy="5130000"/>
          </a:xfrm>
        </p:grpSpPr>
        <p:sp>
          <p:nvSpPr>
            <p:cNvPr id="557" name="Google Shape;557;p84"/>
            <p:cNvSpPr/>
            <p:nvPr/>
          </p:nvSpPr>
          <p:spPr>
            <a:xfrm flipH="1">
              <a:off x="175600" y="250800"/>
              <a:ext cx="8603100" cy="4529400"/>
            </a:xfrm>
            <a:prstGeom prst="snip2DiagRect">
              <a:avLst>
                <a:gd fmla="val 0" name="adj1"/>
                <a:gd fmla="val 20836" name="adj2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grpSp>
          <p:nvGrpSpPr>
            <p:cNvPr id="558" name="Google Shape;558;p84"/>
            <p:cNvGrpSpPr/>
            <p:nvPr/>
          </p:nvGrpSpPr>
          <p:grpSpPr>
            <a:xfrm>
              <a:off x="0" y="0"/>
              <a:ext cx="9144000" cy="5130000"/>
              <a:chOff x="0" y="0"/>
              <a:chExt cx="9144000" cy="5130000"/>
            </a:xfrm>
          </p:grpSpPr>
          <p:sp>
            <p:nvSpPr>
              <p:cNvPr id="559" name="Google Shape;559;p84"/>
              <p:cNvSpPr/>
              <p:nvPr/>
            </p:nvSpPr>
            <p:spPr>
              <a:xfrm>
                <a:off x="0" y="0"/>
                <a:ext cx="1425000" cy="1244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60" name="Google Shape;560;p84"/>
              <p:cNvSpPr/>
              <p:nvPr/>
            </p:nvSpPr>
            <p:spPr>
              <a:xfrm>
                <a:off x="0" y="0"/>
                <a:ext cx="9144000" cy="3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61" name="Google Shape;561;p84"/>
              <p:cNvSpPr/>
              <p:nvPr/>
            </p:nvSpPr>
            <p:spPr>
              <a:xfrm rot="5400000">
                <a:off x="-2383200" y="2383200"/>
                <a:ext cx="5130000" cy="3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562" name="Google Shape;562;p84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84"/>
          <p:cNvSpPr txBox="1"/>
          <p:nvPr>
            <p:ph type="title"/>
          </p:nvPr>
        </p:nvSpPr>
        <p:spPr>
          <a:xfrm>
            <a:off x="232050" y="2112300"/>
            <a:ext cx="8321100" cy="26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0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6" name="Google Shape;566;p85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7" name="Google Shape;567;p85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85"/>
          <p:cNvSpPr txBox="1"/>
          <p:nvPr>
            <p:ph type="title"/>
          </p:nvPr>
        </p:nvSpPr>
        <p:spPr>
          <a:xfrm>
            <a:off x="1127850" y="2164800"/>
            <a:ext cx="68853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569" name="Google Shape;569;p85"/>
          <p:cNvSpPr txBox="1"/>
          <p:nvPr>
            <p:ph idx="1" type="subTitle"/>
          </p:nvPr>
        </p:nvSpPr>
        <p:spPr>
          <a:xfrm>
            <a:off x="1127846" y="3242075"/>
            <a:ext cx="6885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6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2" name="Google Shape;572;p86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86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4" name="Google Shape;574;p86"/>
          <p:cNvSpPr txBox="1"/>
          <p:nvPr>
            <p:ph idx="1" type="body"/>
          </p:nvPr>
        </p:nvSpPr>
        <p:spPr>
          <a:xfrm>
            <a:off x="478875" y="476700"/>
            <a:ext cx="8190300" cy="41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2"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7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7" name="Google Shape;577;p87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8" name="Google Shape;578;p87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87"/>
          <p:cNvSpPr txBox="1"/>
          <p:nvPr>
            <p:ph type="title"/>
          </p:nvPr>
        </p:nvSpPr>
        <p:spPr>
          <a:xfrm>
            <a:off x="365625" y="1430850"/>
            <a:ext cx="40365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0" name="Google Shape;580;p87"/>
          <p:cNvSpPr txBox="1"/>
          <p:nvPr>
            <p:ph idx="1" type="body"/>
          </p:nvPr>
        </p:nvSpPr>
        <p:spPr>
          <a:xfrm>
            <a:off x="4628700" y="14308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8_2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8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3" name="Google Shape;583;p88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88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5" name="Google Shape;585;p88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cxnSp>
        <p:nvCxnSpPr>
          <p:cNvPr id="586" name="Google Shape;586;p88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88"/>
          <p:cNvSpPr txBox="1"/>
          <p:nvPr>
            <p:ph idx="1" type="subTitle"/>
          </p:nvPr>
        </p:nvSpPr>
        <p:spPr>
          <a:xfrm>
            <a:off x="478875" y="4147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88" name="Google Shape;588;p88"/>
          <p:cNvSpPr txBox="1"/>
          <p:nvPr>
            <p:ph idx="2" type="subTitle"/>
          </p:nvPr>
        </p:nvSpPr>
        <p:spPr>
          <a:xfrm>
            <a:off x="3260538" y="4147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89" name="Google Shape;589;p88"/>
          <p:cNvSpPr txBox="1"/>
          <p:nvPr>
            <p:ph idx="3" type="subTitle"/>
          </p:nvPr>
        </p:nvSpPr>
        <p:spPr>
          <a:xfrm>
            <a:off x="6042225" y="4147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90" name="Google Shape;590;p88"/>
          <p:cNvSpPr txBox="1"/>
          <p:nvPr>
            <p:ph idx="4" type="subTitle"/>
          </p:nvPr>
        </p:nvSpPr>
        <p:spPr>
          <a:xfrm>
            <a:off x="478875" y="3476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91" name="Google Shape;591;p88"/>
          <p:cNvSpPr txBox="1"/>
          <p:nvPr>
            <p:ph idx="5" type="subTitle"/>
          </p:nvPr>
        </p:nvSpPr>
        <p:spPr>
          <a:xfrm>
            <a:off x="3260538" y="3476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92" name="Google Shape;592;p88"/>
          <p:cNvSpPr txBox="1"/>
          <p:nvPr>
            <p:ph idx="6" type="subTitle"/>
          </p:nvPr>
        </p:nvSpPr>
        <p:spPr>
          <a:xfrm>
            <a:off x="6042225" y="3476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AND_TWO_COLUMNS_1_2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9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5" name="Google Shape;595;p89"/>
          <p:cNvSpPr/>
          <p:nvPr>
            <p:ph idx="2" type="pic"/>
          </p:nvPr>
        </p:nvSpPr>
        <p:spPr>
          <a:xfrm rot="10800000">
            <a:off x="474125" y="1837225"/>
            <a:ext cx="26610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89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7" name="Google Shape;597;p89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89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99" name="Google Shape;599;p89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89"/>
          <p:cNvSpPr txBox="1"/>
          <p:nvPr>
            <p:ph idx="1" type="body"/>
          </p:nvPr>
        </p:nvSpPr>
        <p:spPr>
          <a:xfrm>
            <a:off x="3600750" y="1693125"/>
            <a:ext cx="5066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6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0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90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0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5" name="Google Shape;605;p90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606" name="Google Shape;606;p90"/>
          <p:cNvSpPr txBox="1"/>
          <p:nvPr>
            <p:ph idx="1" type="body"/>
          </p:nvPr>
        </p:nvSpPr>
        <p:spPr>
          <a:xfrm>
            <a:off x="478875" y="23986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07" name="Google Shape;607;p90"/>
          <p:cNvSpPr txBox="1"/>
          <p:nvPr>
            <p:ph idx="2" type="body"/>
          </p:nvPr>
        </p:nvSpPr>
        <p:spPr>
          <a:xfrm>
            <a:off x="4628700" y="23986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08" name="Google Shape;608;p90"/>
          <p:cNvSpPr txBox="1"/>
          <p:nvPr>
            <p:ph idx="3" type="subTitle"/>
          </p:nvPr>
        </p:nvSpPr>
        <p:spPr>
          <a:xfrm>
            <a:off x="478885" y="17859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09" name="Google Shape;609;p90"/>
          <p:cNvSpPr txBox="1"/>
          <p:nvPr>
            <p:ph idx="4" type="subTitle"/>
          </p:nvPr>
        </p:nvSpPr>
        <p:spPr>
          <a:xfrm>
            <a:off x="4628700" y="17859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610" name="Google Shape;610;p90"/>
          <p:cNvCxnSpPr/>
          <p:nvPr/>
        </p:nvCxnSpPr>
        <p:spPr>
          <a:xfrm>
            <a:off x="476850" y="23065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90"/>
          <p:cNvCxnSpPr/>
          <p:nvPr/>
        </p:nvCxnSpPr>
        <p:spPr>
          <a:xfrm>
            <a:off x="4613100" y="23065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6_1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1"/>
          <p:cNvSpPr txBox="1"/>
          <p:nvPr>
            <p:ph idx="1" type="subTitle"/>
          </p:nvPr>
        </p:nvSpPr>
        <p:spPr>
          <a:xfrm>
            <a:off x="478875" y="17859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14" name="Google Shape;614;p91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5" name="Google Shape;615;p91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91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7" name="Google Shape;617;p91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618" name="Google Shape;618;p91"/>
          <p:cNvSpPr txBox="1"/>
          <p:nvPr>
            <p:ph idx="2" type="body"/>
          </p:nvPr>
        </p:nvSpPr>
        <p:spPr>
          <a:xfrm>
            <a:off x="478875" y="2398650"/>
            <a:ext cx="26229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19" name="Google Shape;619;p91"/>
          <p:cNvSpPr txBox="1"/>
          <p:nvPr>
            <p:ph idx="3" type="body"/>
          </p:nvPr>
        </p:nvSpPr>
        <p:spPr>
          <a:xfrm>
            <a:off x="6042300" y="2398650"/>
            <a:ext cx="26229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cxnSp>
        <p:nvCxnSpPr>
          <p:cNvPr id="620" name="Google Shape;620;p91"/>
          <p:cNvCxnSpPr/>
          <p:nvPr/>
        </p:nvCxnSpPr>
        <p:spPr>
          <a:xfrm>
            <a:off x="476850" y="23065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91"/>
          <p:cNvSpPr txBox="1"/>
          <p:nvPr>
            <p:ph idx="4" type="subTitle"/>
          </p:nvPr>
        </p:nvSpPr>
        <p:spPr>
          <a:xfrm>
            <a:off x="3260538" y="17859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22" name="Google Shape;622;p91"/>
          <p:cNvSpPr txBox="1"/>
          <p:nvPr>
            <p:ph idx="5" type="subTitle"/>
          </p:nvPr>
        </p:nvSpPr>
        <p:spPr>
          <a:xfrm>
            <a:off x="6042225" y="17859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23" name="Google Shape;623;p91"/>
          <p:cNvSpPr txBox="1"/>
          <p:nvPr>
            <p:ph idx="6" type="body"/>
          </p:nvPr>
        </p:nvSpPr>
        <p:spPr>
          <a:xfrm>
            <a:off x="3260588" y="2398650"/>
            <a:ext cx="26229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cxnSp>
        <p:nvCxnSpPr>
          <p:cNvPr id="624" name="Google Shape;624;p91"/>
          <p:cNvCxnSpPr/>
          <p:nvPr/>
        </p:nvCxnSpPr>
        <p:spPr>
          <a:xfrm>
            <a:off x="3260538" y="23065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91"/>
          <p:cNvCxnSpPr/>
          <p:nvPr/>
        </p:nvCxnSpPr>
        <p:spPr>
          <a:xfrm>
            <a:off x="6042225" y="23065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6_1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2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8" name="Google Shape;628;p92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92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0" name="Google Shape;630;p92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631" name="Google Shape;631;p92"/>
          <p:cNvSpPr txBox="1"/>
          <p:nvPr>
            <p:ph idx="1" type="body"/>
          </p:nvPr>
        </p:nvSpPr>
        <p:spPr>
          <a:xfrm>
            <a:off x="478875" y="2398650"/>
            <a:ext cx="4036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32" name="Google Shape;632;p92"/>
          <p:cNvSpPr txBox="1"/>
          <p:nvPr>
            <p:ph idx="2" type="body"/>
          </p:nvPr>
        </p:nvSpPr>
        <p:spPr>
          <a:xfrm>
            <a:off x="4628700" y="2398650"/>
            <a:ext cx="4036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33" name="Google Shape;633;p92"/>
          <p:cNvSpPr txBox="1"/>
          <p:nvPr>
            <p:ph idx="3" type="subTitle"/>
          </p:nvPr>
        </p:nvSpPr>
        <p:spPr>
          <a:xfrm>
            <a:off x="478885" y="17859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34" name="Google Shape;634;p92"/>
          <p:cNvSpPr txBox="1"/>
          <p:nvPr>
            <p:ph idx="4" type="subTitle"/>
          </p:nvPr>
        </p:nvSpPr>
        <p:spPr>
          <a:xfrm>
            <a:off x="4628700" y="17859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35" name="Google Shape;635;p92"/>
          <p:cNvSpPr txBox="1"/>
          <p:nvPr>
            <p:ph idx="5" type="body"/>
          </p:nvPr>
        </p:nvSpPr>
        <p:spPr>
          <a:xfrm>
            <a:off x="478875" y="3893750"/>
            <a:ext cx="4036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36" name="Google Shape;636;p92"/>
          <p:cNvSpPr txBox="1"/>
          <p:nvPr>
            <p:ph idx="6" type="body"/>
          </p:nvPr>
        </p:nvSpPr>
        <p:spPr>
          <a:xfrm>
            <a:off x="4628700" y="3893750"/>
            <a:ext cx="4036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37" name="Google Shape;637;p92"/>
          <p:cNvSpPr txBox="1"/>
          <p:nvPr>
            <p:ph idx="7" type="subTitle"/>
          </p:nvPr>
        </p:nvSpPr>
        <p:spPr>
          <a:xfrm>
            <a:off x="478885" y="32810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38" name="Google Shape;638;p92"/>
          <p:cNvSpPr txBox="1"/>
          <p:nvPr>
            <p:ph idx="8" type="subTitle"/>
          </p:nvPr>
        </p:nvSpPr>
        <p:spPr>
          <a:xfrm>
            <a:off x="4628700" y="32810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639" name="Google Shape;639;p92"/>
          <p:cNvCxnSpPr/>
          <p:nvPr/>
        </p:nvCxnSpPr>
        <p:spPr>
          <a:xfrm>
            <a:off x="476850" y="23065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92"/>
          <p:cNvCxnSpPr/>
          <p:nvPr/>
        </p:nvCxnSpPr>
        <p:spPr>
          <a:xfrm>
            <a:off x="4613100" y="23065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92"/>
          <p:cNvCxnSpPr/>
          <p:nvPr/>
        </p:nvCxnSpPr>
        <p:spPr>
          <a:xfrm>
            <a:off x="477825" y="38016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92"/>
          <p:cNvCxnSpPr/>
          <p:nvPr/>
        </p:nvCxnSpPr>
        <p:spPr>
          <a:xfrm>
            <a:off x="4614075" y="38016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AND_TWO_COLUMNS_1_2_1">
    <p:bg>
      <p:bgPr>
        <a:solidFill>
          <a:schemeClr val="lt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5" name="Google Shape;645;p93"/>
          <p:cNvSpPr/>
          <p:nvPr>
            <p:ph idx="2" type="pic"/>
          </p:nvPr>
        </p:nvSpPr>
        <p:spPr>
          <a:xfrm rot="10800000">
            <a:off x="474175" y="1837225"/>
            <a:ext cx="81906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646" name="Google Shape;646;p93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93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93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49" name="Google Shape;649;p93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3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4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2" name="Google Shape;652;p94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p94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4" name="Google Shape;654;p94"/>
          <p:cNvSpPr txBox="1"/>
          <p:nvPr>
            <p:ph type="title"/>
          </p:nvPr>
        </p:nvSpPr>
        <p:spPr>
          <a:xfrm>
            <a:off x="365625" y="384301"/>
            <a:ext cx="8412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Chakra Petch Medium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9pPr>
          </a:lstStyle>
          <a:p/>
        </p:txBody>
      </p:sp>
      <p:sp>
        <p:nvSpPr>
          <p:cNvPr id="655" name="Google Shape;655;p94"/>
          <p:cNvSpPr/>
          <p:nvPr>
            <p:ph idx="2" type="pic"/>
          </p:nvPr>
        </p:nvSpPr>
        <p:spPr>
          <a:xfrm rot="10800000">
            <a:off x="4611300" y="1290400"/>
            <a:ext cx="4053900" cy="1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656" name="Google Shape;656;p94"/>
          <p:cNvSpPr txBox="1"/>
          <p:nvPr>
            <p:ph idx="1" type="body"/>
          </p:nvPr>
        </p:nvSpPr>
        <p:spPr>
          <a:xfrm>
            <a:off x="478875" y="1903150"/>
            <a:ext cx="4036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57" name="Google Shape;657;p94"/>
          <p:cNvSpPr txBox="1"/>
          <p:nvPr>
            <p:ph idx="3" type="subTitle"/>
          </p:nvPr>
        </p:nvSpPr>
        <p:spPr>
          <a:xfrm>
            <a:off x="478885" y="12904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58" name="Google Shape;658;p94"/>
          <p:cNvSpPr txBox="1"/>
          <p:nvPr>
            <p:ph idx="4" type="body"/>
          </p:nvPr>
        </p:nvSpPr>
        <p:spPr>
          <a:xfrm>
            <a:off x="4628700" y="3668300"/>
            <a:ext cx="4036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59" name="Google Shape;659;p94"/>
          <p:cNvSpPr txBox="1"/>
          <p:nvPr>
            <p:ph idx="5" type="subTitle"/>
          </p:nvPr>
        </p:nvSpPr>
        <p:spPr>
          <a:xfrm>
            <a:off x="4628700" y="305555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660" name="Google Shape;660;p94"/>
          <p:cNvCxnSpPr/>
          <p:nvPr/>
        </p:nvCxnSpPr>
        <p:spPr>
          <a:xfrm>
            <a:off x="476850" y="18110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94"/>
          <p:cNvCxnSpPr/>
          <p:nvPr/>
        </p:nvCxnSpPr>
        <p:spPr>
          <a:xfrm>
            <a:off x="4614075" y="357620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94"/>
          <p:cNvSpPr/>
          <p:nvPr>
            <p:ph idx="6" type="pic"/>
          </p:nvPr>
        </p:nvSpPr>
        <p:spPr>
          <a:xfrm rot="10800000">
            <a:off x="470175" y="3055550"/>
            <a:ext cx="4053900" cy="161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3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5"/>
          <p:cNvSpPr txBox="1"/>
          <p:nvPr>
            <p:ph idx="1" type="body"/>
          </p:nvPr>
        </p:nvSpPr>
        <p:spPr>
          <a:xfrm>
            <a:off x="478875" y="1903150"/>
            <a:ext cx="26229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65" name="Google Shape;665;p95"/>
          <p:cNvSpPr txBox="1"/>
          <p:nvPr>
            <p:ph idx="2" type="body"/>
          </p:nvPr>
        </p:nvSpPr>
        <p:spPr>
          <a:xfrm>
            <a:off x="6042300" y="1903150"/>
            <a:ext cx="26229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66" name="Google Shape;666;p95"/>
          <p:cNvSpPr txBox="1"/>
          <p:nvPr>
            <p:ph idx="3" type="body"/>
          </p:nvPr>
        </p:nvSpPr>
        <p:spPr>
          <a:xfrm>
            <a:off x="3260588" y="1903150"/>
            <a:ext cx="26229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67" name="Google Shape;667;p95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8" name="Google Shape;668;p95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95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0" name="Google Shape;670;p95"/>
          <p:cNvSpPr txBox="1"/>
          <p:nvPr>
            <p:ph type="title"/>
          </p:nvPr>
        </p:nvSpPr>
        <p:spPr>
          <a:xfrm>
            <a:off x="365625" y="384301"/>
            <a:ext cx="8412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Chakra Petch Medium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9pPr>
          </a:lstStyle>
          <a:p/>
        </p:txBody>
      </p:sp>
      <p:sp>
        <p:nvSpPr>
          <p:cNvPr id="671" name="Google Shape;671;p95"/>
          <p:cNvSpPr/>
          <p:nvPr>
            <p:ph idx="4" type="pic"/>
          </p:nvPr>
        </p:nvSpPr>
        <p:spPr>
          <a:xfrm rot="10800000">
            <a:off x="470275" y="3055550"/>
            <a:ext cx="2618700" cy="1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672" name="Google Shape;672;p95"/>
          <p:cNvSpPr txBox="1"/>
          <p:nvPr>
            <p:ph idx="5" type="subTitle"/>
          </p:nvPr>
        </p:nvSpPr>
        <p:spPr>
          <a:xfrm>
            <a:off x="478875" y="12904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673" name="Google Shape;673;p95"/>
          <p:cNvCxnSpPr/>
          <p:nvPr/>
        </p:nvCxnSpPr>
        <p:spPr>
          <a:xfrm>
            <a:off x="476850" y="18110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95"/>
          <p:cNvSpPr txBox="1"/>
          <p:nvPr>
            <p:ph idx="6" type="subTitle"/>
          </p:nvPr>
        </p:nvSpPr>
        <p:spPr>
          <a:xfrm>
            <a:off x="3260538" y="12904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75" name="Google Shape;675;p95"/>
          <p:cNvSpPr txBox="1"/>
          <p:nvPr>
            <p:ph idx="7" type="subTitle"/>
          </p:nvPr>
        </p:nvSpPr>
        <p:spPr>
          <a:xfrm>
            <a:off x="6042225" y="12904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676" name="Google Shape;676;p95"/>
          <p:cNvCxnSpPr/>
          <p:nvPr/>
        </p:nvCxnSpPr>
        <p:spPr>
          <a:xfrm>
            <a:off x="3260538" y="18110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95"/>
          <p:cNvCxnSpPr/>
          <p:nvPr/>
        </p:nvCxnSpPr>
        <p:spPr>
          <a:xfrm>
            <a:off x="6042225" y="18110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95"/>
          <p:cNvSpPr/>
          <p:nvPr>
            <p:ph idx="8" type="pic"/>
          </p:nvPr>
        </p:nvSpPr>
        <p:spPr>
          <a:xfrm rot="10800000">
            <a:off x="3262575" y="3055550"/>
            <a:ext cx="2618700" cy="1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95"/>
          <p:cNvSpPr/>
          <p:nvPr>
            <p:ph idx="9" type="pic"/>
          </p:nvPr>
        </p:nvSpPr>
        <p:spPr>
          <a:xfrm rot="10800000">
            <a:off x="6054875" y="3055550"/>
            <a:ext cx="2618700" cy="161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AND_TWO_COLUMNS_1_2_1_1">
    <p:bg>
      <p:bgPr>
        <a:solidFill>
          <a:schemeClr val="lt1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6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2" name="Google Shape;682;p96"/>
          <p:cNvSpPr/>
          <p:nvPr>
            <p:ph idx="2" type="pic"/>
          </p:nvPr>
        </p:nvSpPr>
        <p:spPr>
          <a:xfrm rot="10800000">
            <a:off x="2100" y="300"/>
            <a:ext cx="9139800" cy="51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83" name="Google Shape;683;p96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4" name="Google Shape;684;p96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96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_2_1_2">
    <p:bg>
      <p:bgPr>
        <a:solidFill>
          <a:schemeClr val="lt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7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97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9" name="Google Shape;689;p97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97"/>
          <p:cNvSpPr txBox="1"/>
          <p:nvPr>
            <p:ph type="title"/>
          </p:nvPr>
        </p:nvSpPr>
        <p:spPr>
          <a:xfrm>
            <a:off x="365625" y="384301"/>
            <a:ext cx="8412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1" name="Google Shape;691;p97"/>
          <p:cNvSpPr/>
          <p:nvPr>
            <p:ph idx="2" type="pic"/>
          </p:nvPr>
        </p:nvSpPr>
        <p:spPr>
          <a:xfrm rot="10800000">
            <a:off x="470275" y="3608750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692" name="Google Shape;692;p97"/>
          <p:cNvSpPr/>
          <p:nvPr>
            <p:ph idx="3" type="pic"/>
          </p:nvPr>
        </p:nvSpPr>
        <p:spPr>
          <a:xfrm rot="10800000">
            <a:off x="3262575" y="3608750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693" name="Google Shape;693;p97"/>
          <p:cNvSpPr/>
          <p:nvPr>
            <p:ph idx="4" type="pic"/>
          </p:nvPr>
        </p:nvSpPr>
        <p:spPr>
          <a:xfrm rot="10800000">
            <a:off x="6054875" y="3608750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97"/>
          <p:cNvSpPr/>
          <p:nvPr>
            <p:ph idx="5" type="pic"/>
          </p:nvPr>
        </p:nvSpPr>
        <p:spPr>
          <a:xfrm rot="10800000">
            <a:off x="470275" y="2449575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695" name="Google Shape;695;p97"/>
          <p:cNvSpPr/>
          <p:nvPr>
            <p:ph idx="6" type="pic"/>
          </p:nvPr>
        </p:nvSpPr>
        <p:spPr>
          <a:xfrm rot="10800000">
            <a:off x="3262575" y="2449575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97"/>
          <p:cNvSpPr/>
          <p:nvPr>
            <p:ph idx="7" type="pic"/>
          </p:nvPr>
        </p:nvSpPr>
        <p:spPr>
          <a:xfrm rot="10800000">
            <a:off x="6054875" y="2449575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697" name="Google Shape;697;p97"/>
          <p:cNvSpPr/>
          <p:nvPr>
            <p:ph idx="8" type="pic"/>
          </p:nvPr>
        </p:nvSpPr>
        <p:spPr>
          <a:xfrm rot="10800000">
            <a:off x="470275" y="1290401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97"/>
          <p:cNvSpPr/>
          <p:nvPr>
            <p:ph idx="9" type="pic"/>
          </p:nvPr>
        </p:nvSpPr>
        <p:spPr>
          <a:xfrm rot="10800000">
            <a:off x="3262575" y="1290401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p97"/>
          <p:cNvSpPr/>
          <p:nvPr>
            <p:ph idx="13" type="pic"/>
          </p:nvPr>
        </p:nvSpPr>
        <p:spPr>
          <a:xfrm rot="10800000">
            <a:off x="6054875" y="1290401"/>
            <a:ext cx="2618700" cy="105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HEADER_1"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00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707" name="Google Shape;707;p100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3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1"/>
          <p:cNvSpPr/>
          <p:nvPr/>
        </p:nvSpPr>
        <p:spPr>
          <a:xfrm>
            <a:off x="4728675" y="544175"/>
            <a:ext cx="3732900" cy="4052700"/>
          </a:xfrm>
          <a:prstGeom prst="roundRect">
            <a:avLst>
              <a:gd fmla="val 262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101"/>
          <p:cNvSpPr txBox="1"/>
          <p:nvPr>
            <p:ph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711" name="Google Shape;711;p101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5352125" y="1034150"/>
            <a:ext cx="250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13" name="Google Shape;713;p101"/>
          <p:cNvSpPr txBox="1"/>
          <p:nvPr>
            <p:ph idx="2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5" name="Google Shape;715;p102"/>
          <p:cNvCxnSpPr/>
          <p:nvPr/>
        </p:nvCxnSpPr>
        <p:spPr>
          <a:xfrm rot="10800000">
            <a:off x="-3050" y="190232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102"/>
          <p:cNvSpPr/>
          <p:nvPr/>
        </p:nvSpPr>
        <p:spPr>
          <a:xfrm flipH="1">
            <a:off x="801715" y="1482825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7" name="Google Shape;717;p102"/>
          <p:cNvCxnSpPr/>
          <p:nvPr/>
        </p:nvCxnSpPr>
        <p:spPr>
          <a:xfrm rot="10800000">
            <a:off x="-2925" y="253337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102"/>
          <p:cNvSpPr/>
          <p:nvPr/>
        </p:nvSpPr>
        <p:spPr>
          <a:xfrm flipH="1">
            <a:off x="801877" y="2113874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9" name="Google Shape;719;p102"/>
          <p:cNvCxnSpPr/>
          <p:nvPr/>
        </p:nvCxnSpPr>
        <p:spPr>
          <a:xfrm rot="10800000">
            <a:off x="-2925" y="3164654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102"/>
          <p:cNvSpPr/>
          <p:nvPr/>
        </p:nvSpPr>
        <p:spPr>
          <a:xfrm flipH="1">
            <a:off x="801877" y="2745153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1" name="Google Shape;721;p102"/>
          <p:cNvCxnSpPr/>
          <p:nvPr/>
        </p:nvCxnSpPr>
        <p:spPr>
          <a:xfrm rot="10800000">
            <a:off x="-2925" y="380300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102"/>
          <p:cNvSpPr/>
          <p:nvPr/>
        </p:nvSpPr>
        <p:spPr>
          <a:xfrm flipH="1">
            <a:off x="801877" y="3383498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3" name="Google Shape;723;p102"/>
          <p:cNvCxnSpPr/>
          <p:nvPr/>
        </p:nvCxnSpPr>
        <p:spPr>
          <a:xfrm rot="10800000">
            <a:off x="-3050" y="4437527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102"/>
          <p:cNvSpPr/>
          <p:nvPr/>
        </p:nvSpPr>
        <p:spPr>
          <a:xfrm flipH="1">
            <a:off x="801715" y="4018025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102"/>
          <p:cNvSpPr txBox="1"/>
          <p:nvPr>
            <p:ph idx="1" type="subTitle"/>
          </p:nvPr>
        </p:nvSpPr>
        <p:spPr>
          <a:xfrm>
            <a:off x="314425" y="180775"/>
            <a:ext cx="21075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26" name="Google Shape;726;p102"/>
          <p:cNvSpPr txBox="1"/>
          <p:nvPr>
            <p:ph idx="2" type="subTitle"/>
          </p:nvPr>
        </p:nvSpPr>
        <p:spPr>
          <a:xfrm>
            <a:off x="802850" y="14838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7" name="Google Shape;727;p102"/>
          <p:cNvSpPr txBox="1"/>
          <p:nvPr>
            <p:ph idx="3" type="body"/>
          </p:nvPr>
        </p:nvSpPr>
        <p:spPr>
          <a:xfrm>
            <a:off x="4057850" y="1887650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28" name="Google Shape;728;p102"/>
          <p:cNvSpPr txBox="1"/>
          <p:nvPr>
            <p:ph idx="4" type="body"/>
          </p:nvPr>
        </p:nvSpPr>
        <p:spPr>
          <a:xfrm>
            <a:off x="4057850" y="2522313"/>
            <a:ext cx="4756200" cy="23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29" name="Google Shape;729;p102"/>
          <p:cNvSpPr txBox="1"/>
          <p:nvPr>
            <p:ph idx="5" type="body"/>
          </p:nvPr>
        </p:nvSpPr>
        <p:spPr>
          <a:xfrm>
            <a:off x="4057850" y="31556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30" name="Google Shape;730;p102"/>
          <p:cNvSpPr txBox="1"/>
          <p:nvPr>
            <p:ph idx="6" type="body"/>
          </p:nvPr>
        </p:nvSpPr>
        <p:spPr>
          <a:xfrm>
            <a:off x="4057850" y="37883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31" name="Google Shape;731;p102"/>
          <p:cNvSpPr txBox="1"/>
          <p:nvPr>
            <p:ph idx="7" type="body"/>
          </p:nvPr>
        </p:nvSpPr>
        <p:spPr>
          <a:xfrm>
            <a:off x="4057850" y="44210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32" name="Google Shape;732;p102"/>
          <p:cNvSpPr txBox="1"/>
          <p:nvPr>
            <p:ph idx="8" type="subTitle"/>
          </p:nvPr>
        </p:nvSpPr>
        <p:spPr>
          <a:xfrm>
            <a:off x="801725" y="211400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3" name="Google Shape;733;p102"/>
          <p:cNvSpPr txBox="1"/>
          <p:nvPr>
            <p:ph idx="9" type="subTitle"/>
          </p:nvPr>
        </p:nvSpPr>
        <p:spPr>
          <a:xfrm>
            <a:off x="801725" y="274817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4" name="Google Shape;734;p102"/>
          <p:cNvSpPr txBox="1"/>
          <p:nvPr>
            <p:ph idx="13" type="subTitle"/>
          </p:nvPr>
        </p:nvSpPr>
        <p:spPr>
          <a:xfrm>
            <a:off x="802850" y="33831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5" name="Google Shape;735;p102"/>
          <p:cNvSpPr txBox="1"/>
          <p:nvPr>
            <p:ph idx="14" type="subTitle"/>
          </p:nvPr>
        </p:nvSpPr>
        <p:spPr>
          <a:xfrm>
            <a:off x="802850" y="401882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6" name="Google Shape;736;p102"/>
          <p:cNvSpPr txBox="1"/>
          <p:nvPr>
            <p:ph type="title"/>
          </p:nvPr>
        </p:nvSpPr>
        <p:spPr>
          <a:xfrm>
            <a:off x="1976370" y="180775"/>
            <a:ext cx="86859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g References">
  <p:cSld name="CUSTOM_15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3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103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103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103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103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103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103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103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103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103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103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103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103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103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103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103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103"/>
          <p:cNvSpPr/>
          <p:nvPr>
            <p:ph idx="2" type="pic"/>
          </p:nvPr>
        </p:nvSpPr>
        <p:spPr>
          <a:xfrm>
            <a:off x="6423338" y="492900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755" name="Google Shape;755;p103"/>
          <p:cNvSpPr/>
          <p:nvPr>
            <p:ph idx="3" type="pic"/>
          </p:nvPr>
        </p:nvSpPr>
        <p:spPr>
          <a:xfrm>
            <a:off x="6423338" y="1366600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756" name="Google Shape;756;p103"/>
          <p:cNvSpPr/>
          <p:nvPr>
            <p:ph idx="4" type="pic"/>
          </p:nvPr>
        </p:nvSpPr>
        <p:spPr>
          <a:xfrm>
            <a:off x="6423338" y="2240275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757" name="Google Shape;757;p103"/>
          <p:cNvSpPr txBox="1"/>
          <p:nvPr>
            <p:ph idx="1" type="subTitle"/>
          </p:nvPr>
        </p:nvSpPr>
        <p:spPr>
          <a:xfrm>
            <a:off x="6845750" y="1211800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8" name="Google Shape;758;p103"/>
          <p:cNvSpPr txBox="1"/>
          <p:nvPr>
            <p:ph idx="5" type="subTitle"/>
          </p:nvPr>
        </p:nvSpPr>
        <p:spPr>
          <a:xfrm>
            <a:off x="6845750" y="208547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9" name="Google Shape;759;p103"/>
          <p:cNvSpPr txBox="1"/>
          <p:nvPr>
            <p:ph idx="6" type="subTitle"/>
          </p:nvPr>
        </p:nvSpPr>
        <p:spPr>
          <a:xfrm>
            <a:off x="6845750" y="2959150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0" name="Google Shape;760;p103"/>
          <p:cNvSpPr txBox="1"/>
          <p:nvPr>
            <p:ph idx="7" type="subTitle"/>
          </p:nvPr>
        </p:nvSpPr>
        <p:spPr>
          <a:xfrm>
            <a:off x="6845750" y="383282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1" name="Google Shape;761;p103"/>
          <p:cNvSpPr/>
          <p:nvPr>
            <p:ph idx="8" type="pic"/>
          </p:nvPr>
        </p:nvSpPr>
        <p:spPr>
          <a:xfrm>
            <a:off x="6423338" y="3113938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762" name="Google Shape;762;p103"/>
          <p:cNvSpPr txBox="1"/>
          <p:nvPr>
            <p:ph idx="9" type="subTitle"/>
          </p:nvPr>
        </p:nvSpPr>
        <p:spPr>
          <a:xfrm>
            <a:off x="6845750" y="33812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3" name="Google Shape;763;p103"/>
          <p:cNvSpPr/>
          <p:nvPr>
            <p:ph idx="13" type="pic"/>
          </p:nvPr>
        </p:nvSpPr>
        <p:spPr>
          <a:xfrm>
            <a:off x="6423338" y="3987613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p103"/>
          <p:cNvSpPr txBox="1"/>
          <p:nvPr>
            <p:ph type="title"/>
          </p:nvPr>
        </p:nvSpPr>
        <p:spPr>
          <a:xfrm>
            <a:off x="208839" y="3853175"/>
            <a:ext cx="30156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5" name="Google Shape;765;p103"/>
          <p:cNvSpPr txBox="1"/>
          <p:nvPr>
            <p:ph idx="14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103"/>
          <p:cNvSpPr txBox="1"/>
          <p:nvPr>
            <p:ph idx="1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ipe">
  <p:cSld name="CUSTOM_16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4"/>
          <p:cNvSpPr/>
          <p:nvPr>
            <p:ph idx="2" type="pic"/>
          </p:nvPr>
        </p:nvSpPr>
        <p:spPr>
          <a:xfrm>
            <a:off x="2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9" name="Google Shape;769;p104"/>
          <p:cNvSpPr/>
          <p:nvPr>
            <p:ph idx="3" type="pic"/>
          </p:nvPr>
        </p:nvSpPr>
        <p:spPr>
          <a:xfrm>
            <a:off x="4802975" y="4532150"/>
            <a:ext cx="398700" cy="26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70" name="Google Shape;770;p104"/>
          <p:cNvSpPr txBox="1"/>
          <p:nvPr>
            <p:ph type="title"/>
          </p:nvPr>
        </p:nvSpPr>
        <p:spPr>
          <a:xfrm>
            <a:off x="1338275" y="351050"/>
            <a:ext cx="36957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71" name="Google Shape;771;p104"/>
          <p:cNvSpPr txBox="1"/>
          <p:nvPr>
            <p:ph idx="1" type="subTitle"/>
          </p:nvPr>
        </p:nvSpPr>
        <p:spPr>
          <a:xfrm>
            <a:off x="327600" y="2692400"/>
            <a:ext cx="52587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2" name="Google Shape;772;p104"/>
          <p:cNvSpPr txBox="1"/>
          <p:nvPr>
            <p:ph idx="4" type="body"/>
          </p:nvPr>
        </p:nvSpPr>
        <p:spPr>
          <a:xfrm>
            <a:off x="403800" y="3110900"/>
            <a:ext cx="51093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38" Type="http://schemas.openxmlformats.org/officeDocument/2006/relationships/theme" Target="../theme/theme6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88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72.xml"/><Relationship Id="rId35" Type="http://schemas.openxmlformats.org/officeDocument/2006/relationships/theme" Target="../theme/theme5.xml"/><Relationship Id="rId12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09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1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0.xml"/><Relationship Id="rId22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55.xml"/><Relationship Id="rId28" Type="http://schemas.openxmlformats.org/officeDocument/2006/relationships/slideLayout" Target="../slideLayouts/slideLayout158.xml"/><Relationship Id="rId27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228600" y="-38100"/>
            <a:ext cx="8686800" cy="19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00"/>
              <a:buFont typeface="Oswald"/>
              <a:buNone/>
              <a:defRPr b="1" sz="9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228600" y="3110625"/>
            <a:ext cx="86868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●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○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 SemiBold"/>
              <a:buChar char="■"/>
              <a:defRPr>
                <a:solidFill>
                  <a:schemeClr val="dk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42">
          <p15:clr>
            <a:srgbClr val="E46962"/>
          </p15:clr>
        </p15:guide>
        <p15:guide id="2" orient="horz" pos="3099">
          <p15:clr>
            <a:srgbClr val="E46962"/>
          </p15:clr>
        </p15:guide>
        <p15:guide id="3" pos="144">
          <p15:clr>
            <a:srgbClr val="E46962"/>
          </p15:clr>
        </p15:guide>
        <p15:guide id="4" pos="5616">
          <p15:clr>
            <a:srgbClr val="E46962"/>
          </p15:clr>
        </p15:guide>
        <p15:guide id="5" pos="529">
          <p15:clr>
            <a:srgbClr val="E46962"/>
          </p15:clr>
        </p15:guide>
        <p15:guide id="6" pos="606">
          <p15:clr>
            <a:srgbClr val="E46962"/>
          </p15:clr>
        </p15:guide>
        <p15:guide id="7" pos="991">
          <p15:clr>
            <a:srgbClr val="E46962"/>
          </p15:clr>
        </p15:guide>
        <p15:guide id="8" pos="1069">
          <p15:clr>
            <a:srgbClr val="E46962"/>
          </p15:clr>
        </p15:guide>
        <p15:guide id="9" pos="1454">
          <p15:clr>
            <a:srgbClr val="E46962"/>
          </p15:clr>
        </p15:guide>
        <p15:guide id="10" pos="1531">
          <p15:clr>
            <a:srgbClr val="E46962"/>
          </p15:clr>
        </p15:guide>
        <p15:guide id="11" pos="1916">
          <p15:clr>
            <a:srgbClr val="E46962"/>
          </p15:clr>
        </p15:guide>
        <p15:guide id="12" pos="1994">
          <p15:clr>
            <a:srgbClr val="E46962"/>
          </p15:clr>
        </p15:guide>
        <p15:guide id="13" pos="2379">
          <p15:clr>
            <a:srgbClr val="E46962"/>
          </p15:clr>
        </p15:guide>
        <p15:guide id="14" pos="2456">
          <p15:clr>
            <a:srgbClr val="E46962"/>
          </p15:clr>
        </p15:guide>
        <p15:guide id="15" pos="2841">
          <p15:clr>
            <a:srgbClr val="E46962"/>
          </p15:clr>
        </p15:guide>
        <p15:guide id="16" pos="2919">
          <p15:clr>
            <a:srgbClr val="E46962"/>
          </p15:clr>
        </p15:guide>
        <p15:guide id="17" pos="3381">
          <p15:clr>
            <a:srgbClr val="E46962"/>
          </p15:clr>
        </p15:guide>
        <p15:guide id="18" pos="3304">
          <p15:clr>
            <a:srgbClr val="E46962"/>
          </p15:clr>
        </p15:guide>
        <p15:guide id="19" pos="3766">
          <p15:clr>
            <a:srgbClr val="E46962"/>
          </p15:clr>
        </p15:guide>
        <p15:guide id="20" pos="3844">
          <p15:clr>
            <a:srgbClr val="E46962"/>
          </p15:clr>
        </p15:guide>
        <p15:guide id="21" pos="4229">
          <p15:clr>
            <a:srgbClr val="E46962"/>
          </p15:clr>
        </p15:guide>
        <p15:guide id="22" pos="4306">
          <p15:clr>
            <a:srgbClr val="E46962"/>
          </p15:clr>
        </p15:guide>
        <p15:guide id="23" pos="4691">
          <p15:clr>
            <a:srgbClr val="E46962"/>
          </p15:clr>
        </p15:guide>
        <p15:guide id="24" pos="4769">
          <p15:clr>
            <a:srgbClr val="E46962"/>
          </p15:clr>
        </p15:guide>
        <p15:guide id="25" pos="5154">
          <p15:clr>
            <a:srgbClr val="E46962"/>
          </p15:clr>
        </p15:guide>
        <p15:guide id="26" pos="5231">
          <p15:clr>
            <a:srgbClr val="E46962"/>
          </p15:clr>
        </p15:guide>
        <p15:guide id="27" orient="horz" pos="288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>
            <p:ph type="title"/>
          </p:nvPr>
        </p:nvSpPr>
        <p:spPr>
          <a:xfrm>
            <a:off x="365625" y="947373"/>
            <a:ext cx="8412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  <p:sp>
        <p:nvSpPr>
          <p:cNvPr id="356" name="Google Shape;356;p63"/>
          <p:cNvSpPr txBox="1"/>
          <p:nvPr>
            <p:ph idx="1" type="body"/>
          </p:nvPr>
        </p:nvSpPr>
        <p:spPr>
          <a:xfrm>
            <a:off x="478863" y="251928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●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8735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○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873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■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8735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●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873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○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8735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■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873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●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8735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○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873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■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7" name="Google Shape;357;p63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98"/>
          <p:cNvSpPr txBox="1"/>
          <p:nvPr>
            <p:ph type="title"/>
          </p:nvPr>
        </p:nvSpPr>
        <p:spPr>
          <a:xfrm>
            <a:off x="229050" y="228600"/>
            <a:ext cx="86859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703" name="Google Shape;703;p98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397" name="Google Shape;1397;p136"/>
          <p:cNvSpPr txBox="1"/>
          <p:nvPr>
            <p:ph idx="1" type="body"/>
          </p:nvPr>
        </p:nvSpPr>
        <p:spPr>
          <a:xfrm>
            <a:off x="311700" y="2221525"/>
            <a:ext cx="85206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●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398" name="Google Shape;1398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  <p:sldLayoutId id="214748380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s.fyi/guide/how-does-internet-work" TargetMode="External"/><Relationship Id="rId4" Type="http://schemas.openxmlformats.org/officeDocument/2006/relationships/hyperlink" Target="https://www.youtube.com/watch?v=x3c1ih2NJEg" TargetMode="External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jpg"/><Relationship Id="rId4" Type="http://schemas.openxmlformats.org/officeDocument/2006/relationships/image" Target="../media/image35.jpg"/><Relationship Id="rId5" Type="http://schemas.openxmlformats.org/officeDocument/2006/relationships/image" Target="../media/image32.jpg"/><Relationship Id="rId6" Type="http://schemas.openxmlformats.org/officeDocument/2006/relationships/image" Target="../media/image46.jpg"/><Relationship Id="rId7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cloudflare.com/learning/ddos/application-layer-ddos-attack/" TargetMode="External"/><Relationship Id="rId4" Type="http://schemas.openxmlformats.org/officeDocument/2006/relationships/hyperlink" Target="https://www.cloudflare.com/learning/network-layer/what-is-a-protocol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mozilla.org/en-US/docs/Learn_web_development/Howto/Web_mechanics/What_is_a_domain_name#structure_of_domain_names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BD00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67"/>
          <p:cNvSpPr txBox="1"/>
          <p:nvPr>
            <p:ph type="title"/>
          </p:nvPr>
        </p:nvSpPr>
        <p:spPr>
          <a:xfrm>
            <a:off x="228600" y="155500"/>
            <a:ext cx="8687100" cy="46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NODE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JS</a:t>
            </a:r>
            <a:endParaRPr/>
          </a:p>
        </p:txBody>
      </p:sp>
      <p:sp>
        <p:nvSpPr>
          <p:cNvPr id="1896" name="Google Shape;1896;p167"/>
          <p:cNvSpPr txBox="1"/>
          <p:nvPr>
            <p:ph idx="1" type="subTitle"/>
          </p:nvPr>
        </p:nvSpPr>
        <p:spPr>
          <a:xfrm>
            <a:off x="221550" y="2460150"/>
            <a:ext cx="87009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Md Abdul Ahad Linkon - Software Engineer </a:t>
            </a:r>
            <a:endParaRPr sz="1300"/>
          </a:p>
        </p:txBody>
      </p:sp>
      <p:sp>
        <p:nvSpPr>
          <p:cNvPr id="1897" name="Google Shape;1897;p167"/>
          <p:cNvSpPr txBox="1"/>
          <p:nvPr>
            <p:ph idx="2" type="subTitle"/>
          </p:nvPr>
        </p:nvSpPr>
        <p:spPr>
          <a:xfrm>
            <a:off x="221550" y="4565125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 2025</a:t>
            </a:r>
            <a:endParaRPr/>
          </a:p>
        </p:txBody>
      </p:sp>
      <p:sp>
        <p:nvSpPr>
          <p:cNvPr id="1898" name="Google Shape;1898;p167"/>
          <p:cNvSpPr txBox="1"/>
          <p:nvPr>
            <p:ph idx="3" type="subTitle"/>
          </p:nvPr>
        </p:nvSpPr>
        <p:spPr>
          <a:xfrm>
            <a:off x="6829025" y="4565125"/>
            <a:ext cx="2086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7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4.jpg" id="1972" name="Google Shape;1972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7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5.jpg" id="1978" name="Google Shape;1978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7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6.jpg" id="1984" name="Google Shape;1984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7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7.jpg" id="1990" name="Google Shape;1990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8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8.jpg" id="1996" name="Google Shape;1996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8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9.jpg" id="2002" name="Google Shape;2002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8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0.jpg" id="2008" name="Google Shape;2008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18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1.jpg" id="2014" name="Google Shape;2014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8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2.jpg" id="2020" name="Google Shape;2020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8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3.jpg" id="2026" name="Google Shape;2026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68"/>
          <p:cNvSpPr txBox="1"/>
          <p:nvPr/>
        </p:nvSpPr>
        <p:spPr>
          <a:xfrm>
            <a:off x="221100" y="153850"/>
            <a:ext cx="79122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TABLE OF CONTENT</a:t>
            </a:r>
            <a:endParaRPr b="1" sz="3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04" name="Google Shape;1904;p168"/>
          <p:cNvSpPr txBox="1"/>
          <p:nvPr/>
        </p:nvSpPr>
        <p:spPr>
          <a:xfrm>
            <a:off x="384550" y="807575"/>
            <a:ext cx="8383500" cy="4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1111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Internet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Frontend Basics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LANGUAGE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Version Control Systems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Repo Hosting Services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Relational Databases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APIs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Caching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Web Servers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Databases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Testing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Docker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More - 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Architectural Patterns, Design and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Architecture, System design, Real time data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Scaling database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non-sql database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1111"/>
              </a:lnSpc>
              <a:spcBef>
                <a:spcPts val="21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8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4.jpg" id="2032" name="Google Shape;2032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8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5.jpg" id="2038" name="Google Shape;2038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8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6.jpg" id="2044" name="Google Shape;2044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8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7.jpg" id="2050" name="Google Shape;2050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9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8.jpg" id="2056" name="Google Shape;2056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9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19.jpg" id="2062" name="Google Shape;2062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9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0.jpg" id="2068" name="Google Shape;2068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9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1.jpg" id="2074" name="Google Shape;2074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9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2.jpg" id="2080" name="Google Shape;2080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9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3.jpg" id="2086" name="Google Shape;2086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69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0" name="Google Shape;1910;p169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2826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highlight>
                  <a:srgbClr val="F5F5F5"/>
                </a:highlight>
                <a:latin typeface="Chakra Petch"/>
                <a:ea typeface="Chakra Petch"/>
                <a:cs typeface="Chakra Petch"/>
                <a:sym typeface="Chakra Petch"/>
              </a:rPr>
              <a:t>How does the Internet Work?</a:t>
            </a:r>
            <a:endParaRPr/>
          </a:p>
        </p:txBody>
      </p:sp>
      <p:sp>
        <p:nvSpPr>
          <p:cNvPr id="1911" name="Google Shape;1911;p169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sp>
        <p:nvSpPr>
          <p:cNvPr id="1912" name="Google Shape;1912;p169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01</a:t>
            </a:r>
            <a:endParaRPr/>
          </a:p>
        </p:txBody>
      </p:sp>
      <p:sp>
        <p:nvSpPr>
          <p:cNvPr id="1913" name="Google Shape;1913;p169"/>
          <p:cNvSpPr txBox="1"/>
          <p:nvPr>
            <p:ph idx="3" type="body"/>
          </p:nvPr>
        </p:nvSpPr>
        <p:spPr>
          <a:xfrm>
            <a:off x="365625" y="1382825"/>
            <a:ext cx="8175900" cy="29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hakra Petch"/>
              <a:buChar char="●"/>
            </a:pPr>
            <a:r>
              <a:rPr lang="en" sz="1800">
                <a:latin typeface="Chakra Petch"/>
                <a:ea typeface="Chakra Petch"/>
                <a:cs typeface="Chakra Petch"/>
                <a:sym typeface="Chakra Petch"/>
              </a:rPr>
              <a:t>The internet is a global network of interconnected computers that uses a standard set of communication protocols to exchange data.</a:t>
            </a:r>
            <a:endParaRPr sz="18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Chakra Petch"/>
                <a:ea typeface="Chakra Petch"/>
                <a:cs typeface="Chakra Petch"/>
                <a:sym typeface="Chakra Petch"/>
                <a:hlinkClick r:id="rId3"/>
              </a:rPr>
              <a:t>https://cs.fyi/guide/how-does-internet-work</a:t>
            </a:r>
            <a:r>
              <a:rPr lang="en" sz="1800">
                <a:latin typeface="Chakra Petch"/>
                <a:ea typeface="Chakra Petch"/>
                <a:cs typeface="Chakra Petch"/>
                <a:sym typeface="Chakra Petch"/>
              </a:rPr>
              <a:t>  | </a:t>
            </a:r>
            <a:r>
              <a:rPr lang="en" sz="1800" u="sng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https://www.youtube.com/watch?v=x3c1ih2NJEg</a:t>
            </a:r>
            <a:endParaRPr sz="18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3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l">
              <a:lnSpc>
                <a:spcPct val="115000"/>
              </a:lnSpc>
              <a:spcBef>
                <a:spcPts val="3300"/>
              </a:spcBef>
              <a:spcAft>
                <a:spcPts val="2400"/>
              </a:spcAft>
              <a:buNone/>
            </a:pPr>
            <a:r>
              <a:t/>
            </a:r>
            <a:endParaRPr sz="1800">
              <a:solidFill>
                <a:srgbClr val="D4D4D4"/>
              </a:solidFill>
              <a:highlight>
                <a:srgbClr val="17171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4" name="Google Shape;1914;p169"/>
          <p:cNvPicPr preferRelativeResize="0"/>
          <p:nvPr/>
        </p:nvPicPr>
        <p:blipFill rotWithShape="1">
          <a:blip r:embed="rId5">
            <a:alphaModFix/>
          </a:blip>
          <a:srcRect b="-1770" l="-1502" r="0" t="0"/>
          <a:stretch/>
        </p:blipFill>
        <p:spPr>
          <a:xfrm>
            <a:off x="5245075" y="2447075"/>
            <a:ext cx="3337125" cy="21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9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4.jpg" id="2092" name="Google Shape;2092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9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5.jpg" id="2098" name="Google Shape;2098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9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6.jpg" id="2104" name="Google Shape;2104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9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7.jpg" id="2110" name="Google Shape;2110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0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8.jpg" id="2116" name="Google Shape;2116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20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9.jpg" id="2122" name="Google Shape;2122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20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30.jpg" id="2128" name="Google Shape;2128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20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31.jpg" id="2134" name="Google Shape;2134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204"/>
          <p:cNvSpPr txBox="1"/>
          <p:nvPr>
            <p:ph type="title"/>
          </p:nvPr>
        </p:nvSpPr>
        <p:spPr>
          <a:xfrm>
            <a:off x="225600" y="234925"/>
            <a:ext cx="86898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HOW TO JOIN</a:t>
            </a:r>
            <a:endParaRPr/>
          </a:p>
        </p:txBody>
      </p:sp>
      <p:sp>
        <p:nvSpPr>
          <p:cNvPr id="2140" name="Google Shape;2140;p204"/>
          <p:cNvSpPr txBox="1"/>
          <p:nvPr/>
        </p:nvSpPr>
        <p:spPr>
          <a:xfrm>
            <a:off x="1598963" y="79125"/>
            <a:ext cx="10548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SKATE CLUB</a:t>
            </a:r>
            <a:endParaRPr sz="800">
              <a:solidFill>
                <a:schemeClr val="lt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on a skateboard." id="2145" name="Google Shape;2145;p20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44" l="0" r="0" t="2235"/>
          <a:stretch/>
        </p:blipFill>
        <p:spPr>
          <a:xfrm>
            <a:off x="229050" y="1940475"/>
            <a:ext cx="2079001" cy="2979599"/>
          </a:xfrm>
          <a:prstGeom prst="rect">
            <a:avLst/>
          </a:prstGeom>
        </p:spPr>
      </p:pic>
      <p:pic>
        <p:nvPicPr>
          <p:cNvPr descr="Person carrying a skateboard into a subway station." id="2146" name="Google Shape;2146;p20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0794" l="0" r="0" t="20794"/>
          <a:stretch/>
        </p:blipFill>
        <p:spPr>
          <a:xfrm>
            <a:off x="2431150" y="1940475"/>
            <a:ext cx="3547802" cy="1381199"/>
          </a:xfrm>
          <a:prstGeom prst="rect">
            <a:avLst/>
          </a:prstGeom>
        </p:spPr>
      </p:pic>
      <p:pic>
        <p:nvPicPr>
          <p:cNvPr descr="Skater in action doing a jump." id="2147" name="Google Shape;2147;p205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9097" l="0" r="0" t="19097"/>
          <a:stretch/>
        </p:blipFill>
        <p:spPr>
          <a:xfrm>
            <a:off x="2431150" y="3444675"/>
            <a:ext cx="3547802" cy="1475400"/>
          </a:xfrm>
          <a:prstGeom prst="rect">
            <a:avLst/>
          </a:prstGeom>
        </p:spPr>
      </p:pic>
      <p:pic>
        <p:nvPicPr>
          <p:cNvPr descr="Skateboarders getting ready to ride." id="2148" name="Google Shape;2148;p205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25836" l="0" r="0" t="25836"/>
          <a:stretch/>
        </p:blipFill>
        <p:spPr>
          <a:xfrm>
            <a:off x="4633850" y="457200"/>
            <a:ext cx="4284902" cy="1381200"/>
          </a:xfrm>
          <a:prstGeom prst="rect">
            <a:avLst/>
          </a:prstGeom>
        </p:spPr>
      </p:pic>
      <p:pic>
        <p:nvPicPr>
          <p:cNvPr descr="Person wearing a helmet and elbow pads." id="2149" name="Google Shape;2149;p205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15087" l="0" r="0" t="15094"/>
          <a:stretch/>
        </p:blipFill>
        <p:spPr>
          <a:xfrm>
            <a:off x="6102050" y="1964525"/>
            <a:ext cx="2813399" cy="1310100"/>
          </a:xfrm>
          <a:prstGeom prst="rect">
            <a:avLst/>
          </a:prstGeom>
        </p:spPr>
      </p:pic>
      <p:sp>
        <p:nvSpPr>
          <p:cNvPr id="2150" name="Google Shape;2150;p205"/>
          <p:cNvSpPr txBox="1"/>
          <p:nvPr>
            <p:ph type="title"/>
          </p:nvPr>
        </p:nvSpPr>
        <p:spPr>
          <a:xfrm>
            <a:off x="225600" y="234925"/>
            <a:ext cx="51423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205"/>
          <p:cNvSpPr txBox="1"/>
          <p:nvPr>
            <p:ph idx="7" type="title"/>
          </p:nvPr>
        </p:nvSpPr>
        <p:spPr>
          <a:xfrm>
            <a:off x="6102050" y="3349425"/>
            <a:ext cx="2813400" cy="13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  <p:sp>
        <p:nvSpPr>
          <p:cNvPr id="2152" name="Google Shape;2152;p205"/>
          <p:cNvSpPr txBox="1"/>
          <p:nvPr/>
        </p:nvSpPr>
        <p:spPr>
          <a:xfrm>
            <a:off x="1598963" y="79125"/>
            <a:ext cx="10548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SKATE CLUB</a:t>
            </a:r>
            <a:endParaRPr sz="800">
              <a:solidFill>
                <a:schemeClr val="dk1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70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0" name="Google Shape;1920;p170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sp>
        <p:nvSpPr>
          <p:cNvPr id="1921" name="Google Shape;1921;p170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02</a:t>
            </a:r>
            <a:endParaRPr/>
          </a:p>
        </p:txBody>
      </p:sp>
      <p:sp>
        <p:nvSpPr>
          <p:cNvPr id="1922" name="Google Shape;1922;p170"/>
          <p:cNvSpPr txBox="1"/>
          <p:nvPr>
            <p:ph idx="5" type="body"/>
          </p:nvPr>
        </p:nvSpPr>
        <p:spPr>
          <a:xfrm>
            <a:off x="3242175" y="2398650"/>
            <a:ext cx="5427600" cy="22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 , router,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address,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name, dns,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http, https, ssl, tsl</a:t>
            </a:r>
            <a:endParaRPr/>
          </a:p>
        </p:txBody>
      </p:sp>
      <p:sp>
        <p:nvSpPr>
          <p:cNvPr id="1923" name="Google Shape;1923;p170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basic concept of Intern:</a:t>
            </a:r>
            <a:endParaRPr/>
          </a:p>
        </p:txBody>
      </p:sp>
      <p:pic>
        <p:nvPicPr>
          <p:cNvPr descr="Comet Nishimura." id="1924" name="Google Shape;1924;p170"/>
          <p:cNvPicPr preferRelativeResize="0"/>
          <p:nvPr/>
        </p:nvPicPr>
        <p:blipFill rotWithShape="1">
          <a:blip r:embed="rId3">
            <a:alphaModFix/>
          </a:blip>
          <a:srcRect b="11307" l="0" r="0" t="11299"/>
          <a:stretch/>
        </p:blipFill>
        <p:spPr>
          <a:xfrm>
            <a:off x="474125" y="1834225"/>
            <a:ext cx="2660905" cy="137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170"/>
          <p:cNvSpPr txBox="1"/>
          <p:nvPr>
            <p:ph idx="6" type="subTitle"/>
          </p:nvPr>
        </p:nvSpPr>
        <p:spPr>
          <a:xfrm>
            <a:off x="3242138" y="1785900"/>
            <a:ext cx="53550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Answer</a:t>
            </a:r>
            <a:r>
              <a:rPr lang="en" sz="1100">
                <a:solidFill>
                  <a:srgbClr val="171717"/>
                </a:solidFill>
              </a:rPr>
              <a:t>.</a:t>
            </a:r>
            <a:r>
              <a:rPr lang="en" sz="1100">
                <a:solidFill>
                  <a:srgbClr val="171717"/>
                </a:solidFill>
                <a:latin typeface="Roboto"/>
                <a:ea typeface="Roboto"/>
                <a:cs typeface="Roboto"/>
                <a:sym typeface="Roboto"/>
              </a:rPr>
              <a:t>To understand the internet, it’s important to be familiar with some basic concepts and terminology. Here are some key terms and concepts to be aware of:</a:t>
            </a:r>
            <a:endParaRPr sz="1100">
              <a:solidFill>
                <a:srgbClr val="1717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6" name="Google Shape;1926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00" y="1834225"/>
            <a:ext cx="2680726" cy="25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70"/>
          <p:cNvPicPr preferRelativeResize="0"/>
          <p:nvPr/>
        </p:nvPicPr>
        <p:blipFill rotWithShape="1">
          <a:blip r:embed="rId5">
            <a:alphaModFix/>
          </a:blip>
          <a:srcRect b="-1230" l="1160" r="-1160" t="1230"/>
          <a:stretch/>
        </p:blipFill>
        <p:spPr>
          <a:xfrm>
            <a:off x="5533320" y="2386554"/>
            <a:ext cx="3192424" cy="223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71"/>
          <p:cNvSpPr txBox="1"/>
          <p:nvPr>
            <p:ph idx="14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3" name="Google Shape;1933;p171"/>
          <p:cNvSpPr txBox="1"/>
          <p:nvPr>
            <p:ph idx="15" type="body"/>
          </p:nvPr>
        </p:nvSpPr>
        <p:spPr>
          <a:xfrm>
            <a:off x="2539200" y="255850"/>
            <a:ext cx="2032800" cy="2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sp>
        <p:nvSpPr>
          <p:cNvPr id="1934" name="Google Shape;1934;p171"/>
          <p:cNvSpPr txBox="1"/>
          <p:nvPr/>
        </p:nvSpPr>
        <p:spPr>
          <a:xfrm>
            <a:off x="153900" y="757725"/>
            <a:ext cx="5097000" cy="2170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The Hypertext Transfer Protocol (HTTP) is the foundation of the World Wide Web, and is used to load webpages using hypertext links. HTTP is an </a:t>
            </a:r>
            <a:r>
              <a:rPr lang="en" sz="1200">
                <a:solidFill>
                  <a:srgbClr val="993D1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application layer</a:t>
            </a:r>
            <a:r>
              <a:rPr lang="en" sz="12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protocol designed to transfer information between networked devices and runs on top of other layers of the network </a:t>
            </a:r>
            <a:r>
              <a:rPr lang="en" sz="1200">
                <a:solidFill>
                  <a:srgbClr val="993D1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protocol</a:t>
            </a:r>
            <a:r>
              <a:rPr lang="en" sz="12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stack. A typical flow over HTTP involves a client machine making a request to a server, which then sends a response message.</a:t>
            </a:r>
            <a:endParaRPr sz="12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https://developer.mozilla.org/en-US/docs/Web/HTTP/Guides/Overview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id="1935" name="Google Shape;1935;p171"/>
          <p:cNvSpPr txBox="1"/>
          <p:nvPr/>
        </p:nvSpPr>
        <p:spPr>
          <a:xfrm>
            <a:off x="153900" y="117700"/>
            <a:ext cx="554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2826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631212"/>
                </a:solidFill>
                <a:highlight>
                  <a:srgbClr val="F5F5F5"/>
                </a:highlight>
                <a:latin typeface="Chakra Petch"/>
                <a:ea typeface="Chakra Petch"/>
                <a:cs typeface="Chakra Petch"/>
                <a:sym typeface="Chakra Petch"/>
              </a:rPr>
              <a:t>What is HTTP</a:t>
            </a:r>
            <a:endParaRPr sz="5000">
              <a:solidFill>
                <a:srgbClr val="631212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pic>
        <p:nvPicPr>
          <p:cNvPr id="1936" name="Google Shape;1936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900" y="3198319"/>
            <a:ext cx="3716425" cy="1757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2876" y="3207376"/>
            <a:ext cx="3570254" cy="17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1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6850" y="2794975"/>
            <a:ext cx="3714850" cy="22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171"/>
          <p:cNvPicPr preferRelativeResize="0"/>
          <p:nvPr/>
        </p:nvPicPr>
        <p:blipFill rotWithShape="1">
          <a:blip r:embed="rId8">
            <a:alphaModFix/>
          </a:blip>
          <a:srcRect b="1849" l="0" r="0" t="-1850"/>
          <a:stretch/>
        </p:blipFill>
        <p:spPr>
          <a:xfrm>
            <a:off x="5337096" y="210584"/>
            <a:ext cx="3716429" cy="24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72"/>
          <p:cNvSpPr txBox="1"/>
          <p:nvPr>
            <p:ph idx="1" type="subTitle"/>
          </p:nvPr>
        </p:nvSpPr>
        <p:spPr>
          <a:xfrm>
            <a:off x="-9627" y="123403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Structure of domain names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72"/>
          <p:cNvSpPr txBox="1"/>
          <p:nvPr>
            <p:ph idx="2" type="body"/>
          </p:nvPr>
        </p:nvSpPr>
        <p:spPr>
          <a:xfrm>
            <a:off x="137050" y="1933625"/>
            <a:ext cx="4335300" cy="31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TLDs tell users the general purpose of the service behind the domain name. The most generic TLDs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900">
                <a:solidFill>
                  <a:schemeClr val="dk2"/>
                </a:solidFill>
                <a:highlight>
                  <a:srgbClr val="EDEEF0"/>
                </a:highlight>
                <a:latin typeface="Courier New"/>
                <a:ea typeface="Courier New"/>
                <a:cs typeface="Courier New"/>
                <a:sym typeface="Courier New"/>
              </a:rPr>
              <a:t>.com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900">
                <a:solidFill>
                  <a:schemeClr val="dk2"/>
                </a:solidFill>
                <a:highlight>
                  <a:srgbClr val="EDEEF0"/>
                </a:highlight>
                <a:latin typeface="Courier New"/>
                <a:ea typeface="Courier New"/>
                <a:cs typeface="Courier New"/>
                <a:sym typeface="Courier New"/>
              </a:rPr>
              <a:t>.org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900">
                <a:solidFill>
                  <a:schemeClr val="dk2"/>
                </a:solidFill>
                <a:highlight>
                  <a:srgbClr val="EDEEF0"/>
                </a:highlight>
                <a:latin typeface="Courier New"/>
                <a:ea typeface="Courier New"/>
                <a:cs typeface="Courier New"/>
                <a:sym typeface="Courier New"/>
              </a:rPr>
              <a:t>.net</a:t>
            </a: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don't require web services to meet any particular criteria, but some TLDs enforce stricter policies so it is clearer what their purpose is. For example: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en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Local TLDs such as </a:t>
            </a:r>
            <a:r>
              <a:rPr lang="en" sz="900" u="sng">
                <a:solidFill>
                  <a:schemeClr val="dk2"/>
                </a:solidFill>
                <a:highlight>
                  <a:srgbClr val="EDEEF0"/>
                </a:highlight>
                <a:latin typeface="Courier New"/>
                <a:ea typeface="Courier New"/>
                <a:cs typeface="Courier New"/>
                <a:sym typeface="Courier New"/>
              </a:rPr>
              <a:t>.us</a:t>
            </a:r>
            <a:r>
              <a:rPr lang="en" sz="900" u="sng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900" u="sng">
                <a:solidFill>
                  <a:schemeClr val="dk2"/>
                </a:solidFill>
                <a:highlight>
                  <a:srgbClr val="EDEEF0"/>
                </a:highlight>
                <a:latin typeface="Courier New"/>
                <a:ea typeface="Courier New"/>
                <a:cs typeface="Courier New"/>
                <a:sym typeface="Courier New"/>
              </a:rPr>
              <a:t>.fr</a:t>
            </a:r>
            <a:r>
              <a:rPr lang="en" sz="900" u="sng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lang="en" sz="900" u="sng">
                <a:solidFill>
                  <a:schemeClr val="dk2"/>
                </a:solidFill>
                <a:highlight>
                  <a:srgbClr val="EDEEF0"/>
                </a:highlight>
                <a:latin typeface="Courier New"/>
                <a:ea typeface="Courier New"/>
                <a:cs typeface="Courier New"/>
                <a:sym typeface="Courier New"/>
              </a:rPr>
              <a:t>.se</a:t>
            </a:r>
            <a:r>
              <a:rPr lang="en" sz="900" u="sng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can require the service to be provided in a given language or hosted in a certain country — they are supposed to indicate a resource in a particular language or country.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en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TLDs containing </a:t>
            </a:r>
            <a:r>
              <a:rPr lang="en" sz="900">
                <a:solidFill>
                  <a:srgbClr val="188038"/>
                </a:solidFill>
                <a:highlight>
                  <a:srgbClr val="EDEEF0"/>
                </a:highlight>
                <a:latin typeface="Courier New"/>
                <a:ea typeface="Courier New"/>
                <a:cs typeface="Courier New"/>
                <a:sym typeface="Courier New"/>
              </a:rPr>
              <a:t>.gov</a:t>
            </a:r>
            <a:r>
              <a:rPr lang="en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are only allowed to be used by government departments.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en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900">
                <a:solidFill>
                  <a:srgbClr val="188038"/>
                </a:solidFill>
                <a:highlight>
                  <a:srgbClr val="EDEEF0"/>
                </a:highlight>
                <a:latin typeface="Courier New"/>
                <a:ea typeface="Courier New"/>
                <a:cs typeface="Courier New"/>
                <a:sym typeface="Courier New"/>
              </a:rPr>
              <a:t>.edu</a:t>
            </a:r>
            <a:r>
              <a:rPr lang="en" sz="9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TLD is only for use by educational and academic institutions.</a:t>
            </a:r>
            <a:endParaRPr sz="9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46" name="Google Shape;1946;p172"/>
          <p:cNvSpPr txBox="1"/>
          <p:nvPr>
            <p:ph type="title"/>
          </p:nvPr>
        </p:nvSpPr>
        <p:spPr>
          <a:xfrm>
            <a:off x="37446" y="-80211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0" lang="en" sz="3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a Domain Name?</a:t>
            </a:r>
            <a:endParaRPr/>
          </a:p>
        </p:txBody>
      </p:sp>
      <p:pic>
        <p:nvPicPr>
          <p:cNvPr id="1947" name="Google Shape;1947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00" y="3975225"/>
            <a:ext cx="3142650" cy="9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72"/>
          <p:cNvPicPr preferRelativeResize="0"/>
          <p:nvPr/>
        </p:nvPicPr>
        <p:blipFill rotWithShape="1">
          <a:blip r:embed="rId5">
            <a:alphaModFix/>
          </a:blip>
          <a:srcRect b="0" l="0" r="12541" t="12541"/>
          <a:stretch/>
        </p:blipFill>
        <p:spPr>
          <a:xfrm>
            <a:off x="4868475" y="1579178"/>
            <a:ext cx="2639075" cy="3463647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172"/>
          <p:cNvSpPr txBox="1"/>
          <p:nvPr/>
        </p:nvSpPr>
        <p:spPr>
          <a:xfrm>
            <a:off x="7903675" y="1650900"/>
            <a:ext cx="1070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https://developer.mozilla.org/en-US/docs/Learn_web_development/Howto/Web_mechanics/What_is_a_domain_name#structure_of_domain_names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7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2.jpg" id="1955" name="Google Shape;1955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17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mp_3.jpg" id="1961" name="Google Shape;1961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" name="Google Shape;1966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800" y="869354"/>
            <a:ext cx="6711683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signment #2">
  <a:themeElements>
    <a:clrScheme name="Simple Light">
      <a:dk1>
        <a:srgbClr val="000000"/>
      </a:dk1>
      <a:lt1>
        <a:srgbClr val="FCF9F6"/>
      </a:lt1>
      <a:dk2>
        <a:srgbClr val="DE7E5D"/>
      </a:dk2>
      <a:lt2>
        <a:srgbClr val="FFB185"/>
      </a:lt2>
      <a:accent1>
        <a:srgbClr val="FFE5D6"/>
      </a:accent1>
      <a:accent2>
        <a:srgbClr val="FFCCAF"/>
      </a:accent2>
      <a:accent3>
        <a:srgbClr val="CAF0F8"/>
      </a:accent3>
      <a:accent4>
        <a:srgbClr val="00B4D8"/>
      </a:accent4>
      <a:accent5>
        <a:srgbClr val="0077B6"/>
      </a:accent5>
      <a:accent6>
        <a:srgbClr val="03045E"/>
      </a:accent6>
      <a:hlink>
        <a:srgbClr val="001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ersonal Family Recipe Book">
  <a:themeElements>
    <a:clrScheme name="Simple Light">
      <a:dk1>
        <a:srgbClr val="303030"/>
      </a:dk1>
      <a:lt1>
        <a:srgbClr val="FFFBF3"/>
      </a:lt1>
      <a:dk2>
        <a:srgbClr val="F3EEE6"/>
      </a:dk2>
      <a:lt2>
        <a:srgbClr val="CA3619"/>
      </a:lt2>
      <a:accent1>
        <a:srgbClr val="F2AB00"/>
      </a:accent1>
      <a:accent2>
        <a:srgbClr val="009E5E"/>
      </a:accent2>
      <a:accent3>
        <a:srgbClr val="0D4659"/>
      </a:accent3>
      <a:accent4>
        <a:srgbClr val="356BB1"/>
      </a:accent4>
      <a:accent5>
        <a:srgbClr val="3B1CB5"/>
      </a:accent5>
      <a:accent6>
        <a:srgbClr val="C2BDF3"/>
      </a:accent6>
      <a:hlink>
        <a:srgbClr val="717C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ducational Games #4">
  <a:themeElements>
    <a:clrScheme name="Simple Light">
      <a:dk1>
        <a:srgbClr val="FFA38F"/>
      </a:dk1>
      <a:lt1>
        <a:srgbClr val="631212"/>
      </a:lt1>
      <a:dk2>
        <a:srgbClr val="FFFFFF"/>
      </a:dk2>
      <a:lt2>
        <a:srgbClr val="DDDDD8"/>
      </a:lt2>
      <a:accent1>
        <a:srgbClr val="2F4550"/>
      </a:accent1>
      <a:accent2>
        <a:srgbClr val="586F7C"/>
      </a:accent2>
      <a:accent3>
        <a:srgbClr val="9AC4F8"/>
      </a:accent3>
      <a:accent4>
        <a:srgbClr val="FFFECB"/>
      </a:accent4>
      <a:accent5>
        <a:srgbClr val="638475"/>
      </a:accent5>
      <a:accent6>
        <a:srgbClr val="635380"/>
      </a:accent6>
      <a:hlink>
        <a:srgbClr val="FFA3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xtracurricular Info">
  <a:themeElements>
    <a:clrScheme name="Simple Light">
      <a:dk1>
        <a:srgbClr val="000000"/>
      </a:dk1>
      <a:lt1>
        <a:srgbClr val="E6E6DD"/>
      </a:lt1>
      <a:dk2>
        <a:srgbClr val="2A7D4E"/>
      </a:dk2>
      <a:lt2>
        <a:srgbClr val="BBC5EA"/>
      </a:lt2>
      <a:accent1>
        <a:srgbClr val="FFFFFF"/>
      </a:accent1>
      <a:accent2>
        <a:srgbClr val="6F5172"/>
      </a:accent2>
      <a:accent3>
        <a:srgbClr val="945D5D"/>
      </a:accent3>
      <a:accent4>
        <a:srgbClr val="595959"/>
      </a:accent4>
      <a:accent5>
        <a:srgbClr val="22717A"/>
      </a:accent5>
      <a:accent6>
        <a:srgbClr val="888B63"/>
      </a:accent6>
      <a:hlink>
        <a:srgbClr val="1D321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